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9.xml" ContentType="application/vnd.openxmlformats-officedocument.drawingml.chart+xml"/>
  <Override PartName="/ppt/notesSlides/notesSlide22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23.xml" ContentType="application/vnd.openxmlformats-officedocument.presentationml.notesSlide+xml"/>
  <Override PartName="/ppt/charts/chart22.xml" ContentType="application/vnd.openxmlformats-officedocument.drawingml.chart+xml"/>
  <Override PartName="/ppt/notesSlides/notesSlide24.xml" ContentType="application/vnd.openxmlformats-officedocument.presentationml.notesSlide+xml"/>
  <Override PartName="/ppt/charts/chart23.xml" ContentType="application/vnd.openxmlformats-officedocument.drawingml.chart+xml"/>
  <Override PartName="/ppt/drawings/drawing1.xml" ContentType="application/vnd.openxmlformats-officedocument.drawingml.chartshape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2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9.xml" ContentType="application/vnd.openxmlformats-officedocument.presentationml.notesSlide+xml"/>
  <Override PartName="/ppt/charts/chart2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3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3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3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3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charts/chart3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5.xml" ContentType="application/vnd.openxmlformats-officedocument.presentationml.notesSlide+xml"/>
  <Override PartName="/ppt/charts/chart3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3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3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40"/>
  </p:notesMasterIdLst>
  <p:sldIdLst>
    <p:sldId id="406" r:id="rId2"/>
    <p:sldId id="408" r:id="rId3"/>
    <p:sldId id="455" r:id="rId4"/>
    <p:sldId id="452" r:id="rId5"/>
    <p:sldId id="454" r:id="rId6"/>
    <p:sldId id="410" r:id="rId7"/>
    <p:sldId id="460" r:id="rId8"/>
    <p:sldId id="461" r:id="rId9"/>
    <p:sldId id="411" r:id="rId10"/>
    <p:sldId id="389" r:id="rId11"/>
    <p:sldId id="459" r:id="rId12"/>
    <p:sldId id="479" r:id="rId13"/>
    <p:sldId id="388" r:id="rId14"/>
    <p:sldId id="469" r:id="rId15"/>
    <p:sldId id="473" r:id="rId16"/>
    <p:sldId id="474" r:id="rId17"/>
    <p:sldId id="475" r:id="rId18"/>
    <p:sldId id="396" r:id="rId19"/>
    <p:sldId id="412" r:id="rId20"/>
    <p:sldId id="394" r:id="rId21"/>
    <p:sldId id="464" r:id="rId22"/>
    <p:sldId id="414" r:id="rId23"/>
    <p:sldId id="416" r:id="rId24"/>
    <p:sldId id="465" r:id="rId25"/>
    <p:sldId id="466" r:id="rId26"/>
    <p:sldId id="467" r:id="rId27"/>
    <p:sldId id="468" r:id="rId28"/>
    <p:sldId id="395" r:id="rId29"/>
    <p:sldId id="484" r:id="rId30"/>
    <p:sldId id="470" r:id="rId31"/>
    <p:sldId id="386" r:id="rId32"/>
    <p:sldId id="387" r:id="rId33"/>
    <p:sldId id="480" r:id="rId34"/>
    <p:sldId id="399" r:id="rId35"/>
    <p:sldId id="390" r:id="rId36"/>
    <p:sldId id="481" r:id="rId37"/>
    <p:sldId id="478" r:id="rId38"/>
    <p:sldId id="407" r:id="rId39"/>
  </p:sldIdLst>
  <p:sldSz cx="12192000" cy="6858000"/>
  <p:notesSz cx="9926638" cy="6797675"/>
  <p:embeddedFontLst>
    <p:embeddedFont>
      <p:font typeface="Akrobat" panose="00000600000000000000" pitchFamily="2" charset="-52"/>
      <p:regular r:id="rId41"/>
      <p:bold r:id="rId42"/>
    </p:embeddedFont>
    <p:embeddedFont>
      <p:font typeface="Akrobat Black" panose="00000A00000000000000" pitchFamily="2" charset="-52"/>
      <p:bold r:id="rId43"/>
    </p:embeddedFont>
    <p:embeddedFont>
      <p:font typeface="Akrobat ExtraBold" panose="00000900000000000000" pitchFamily="2" charset="-52"/>
      <p:bold r:id="rId44"/>
    </p:embeddedFont>
    <p:embeddedFont>
      <p:font typeface="Akrobat ExtraLight" panose="00000400000000000000" pitchFamily="2" charset="-52"/>
      <p:regular r:id="rId45"/>
    </p:embeddedFont>
    <p:embeddedFont>
      <p:font typeface="Akrobat SemiBold" panose="00000700000000000000" pitchFamily="2" charset="-52"/>
      <p:bold r:id="rId46"/>
    </p:embeddedFont>
    <p:embeddedFont>
      <p:font typeface="Aquarelle" panose="020B0604020202020204" charset="-52"/>
      <p:regular r:id="rId47"/>
    </p:embeddedFont>
    <p:embeddedFont>
      <p:font typeface="Arial Narrow" panose="020B0606020202030204" pitchFamily="34" charset="0"/>
      <p:regular r:id="rId48"/>
      <p:bold r:id="rId49"/>
      <p:italic r:id="rId50"/>
      <p:boldItalic r:id="rId51"/>
    </p:embeddedFont>
    <p:embeddedFont>
      <p:font typeface="Bad Script" panose="020B0604020202020204" charset="0"/>
      <p:regular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  <p:embeddedFont>
      <p:font typeface="Impact" panose="020B0806030902050204" pitchFamily="34" charset="0"/>
      <p:regular r:id="rId57"/>
    </p:embeddedFont>
    <p:embeddedFont>
      <p:font typeface="Lobster" panose="02000506000000020003" charset="0"/>
      <p:regular r:id="rId58"/>
    </p:embeddedFont>
  </p:embeddedFontLst>
  <p:defaultTextStyle/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90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ey Sukachev" initials="SS" lastIdx="1" clrIdx="0"/>
  <p:cmAuthor id="2" name="Надежда Иванова" initials="НИ" lastIdx="1" clrIdx="1">
    <p:extLst>
      <p:ext uri="{19B8F6BF-5375-455C-9EA6-DF929625EA0E}">
        <p15:presenceInfo xmlns:p15="http://schemas.microsoft.com/office/powerpoint/2012/main" userId="S-1-5-21-615326525-2881445451-453990390-1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6947"/>
    <a:srgbClr val="74C9BB"/>
    <a:srgbClr val="9EAEC3"/>
    <a:srgbClr val="47B3A1"/>
    <a:srgbClr val="57BDAC"/>
    <a:srgbClr val="F9866B"/>
    <a:srgbClr val="FBCA31"/>
    <a:srgbClr val="0099A7"/>
    <a:srgbClr val="C0E2EB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67" autoAdjust="0"/>
    <p:restoredTop sz="96357" autoAdjust="0"/>
  </p:normalViewPr>
  <p:slideViewPr>
    <p:cSldViewPr snapToGrid="0" showGuides="1">
      <p:cViewPr>
        <p:scale>
          <a:sx n="100" d="100"/>
          <a:sy n="100" d="100"/>
        </p:scale>
        <p:origin x="1428" y="318"/>
      </p:cViewPr>
      <p:guideLst>
        <p:guide orient="horz" pos="2183"/>
        <p:guide pos="9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35621099167822468"/>
          <c:w val="1"/>
          <c:h val="0.64378900832177532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17649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/>
              </a:solidFill>
              <a:ln w="28575">
                <a:solidFill>
                  <a:srgbClr val="176490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134.30000000000001</c:v>
                </c:pt>
                <c:pt idx="1">
                  <c:v>133.69999999999999</c:v>
                </c:pt>
                <c:pt idx="2">
                  <c:v>133.30000000000001</c:v>
                </c:pt>
                <c:pt idx="3">
                  <c:v>133.19999999999999</c:v>
                </c:pt>
                <c:pt idx="4">
                  <c:v>133.1</c:v>
                </c:pt>
                <c:pt idx="5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3F-479B-870E-6D839E5B6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610496"/>
        <c:axId val="153616768"/>
      </c:lineChart>
      <c:catAx>
        <c:axId val="153610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616768"/>
        <c:crosses val="autoZero"/>
        <c:auto val="1"/>
        <c:lblAlgn val="ctr"/>
        <c:lblOffset val="100"/>
        <c:noMultiLvlLbl val="0"/>
      </c:catAx>
      <c:valAx>
        <c:axId val="153616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361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5995946402432E-3"/>
          <c:y val="0"/>
          <c:w val="0.9932440040535977"/>
          <c:h val="0.83942569750779694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548235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/>
              </a:solidFill>
              <a:ln w="28575">
                <a:solidFill>
                  <a:srgbClr val="548235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16887.5</c:v>
                </c:pt>
                <c:pt idx="1">
                  <c:v>21162.2</c:v>
                </c:pt>
                <c:pt idx="2">
                  <c:v>28628.6</c:v>
                </c:pt>
                <c:pt idx="3">
                  <c:v>31491.5</c:v>
                </c:pt>
                <c:pt idx="4">
                  <c:v>34640.6</c:v>
                </c:pt>
                <c:pt idx="5">
                  <c:v>381074.7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7A-4AF1-8E3E-53F7C9A265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255360"/>
        <c:axId val="154257280"/>
      </c:lineChart>
      <c:catAx>
        <c:axId val="1542553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257280"/>
        <c:crosses val="autoZero"/>
        <c:auto val="1"/>
        <c:lblAlgn val="ctr"/>
        <c:lblOffset val="100"/>
        <c:noMultiLvlLbl val="0"/>
      </c:catAx>
      <c:valAx>
        <c:axId val="154257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4255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0099A7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/>
              </a:solidFill>
              <a:ln w="28575">
                <a:solidFill>
                  <a:srgbClr val="0099A7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137.6</c:v>
                </c:pt>
                <c:pt idx="1">
                  <c:v>125.3</c:v>
                </c:pt>
                <c:pt idx="2">
                  <c:v>135.30000000000001</c:v>
                </c:pt>
                <c:pt idx="3">
                  <c:v>110</c:v>
                </c:pt>
                <c:pt idx="4">
                  <c:v>110</c:v>
                </c:pt>
                <c:pt idx="5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74-4E54-9983-1EA982CAB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55840"/>
        <c:axId val="173157760"/>
      </c:lineChart>
      <c:catAx>
        <c:axId val="1731558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3157760"/>
        <c:crosses val="autoZero"/>
        <c:auto val="1"/>
        <c:lblAlgn val="ctr"/>
        <c:lblOffset val="100"/>
        <c:noMultiLvlLbl val="0"/>
      </c:catAx>
      <c:valAx>
        <c:axId val="1731577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315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35621099167822468"/>
          <c:w val="1"/>
          <c:h val="0.64378900832177532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17649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/>
              </a:solidFill>
              <a:ln w="28575">
                <a:solidFill>
                  <a:srgbClr val="176490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46.3</c:v>
                </c:pt>
                <c:pt idx="1">
                  <c:v>53.6</c:v>
                </c:pt>
                <c:pt idx="2">
                  <c:v>61.6</c:v>
                </c:pt>
                <c:pt idx="3">
                  <c:v>64.7</c:v>
                </c:pt>
                <c:pt idx="4">
                  <c:v>67.900000000000006</c:v>
                </c:pt>
                <c:pt idx="5">
                  <c:v>71.3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3F-479B-870E-6D839E5B66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4493696"/>
        <c:axId val="174495616"/>
      </c:lineChart>
      <c:catAx>
        <c:axId val="1744936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4495616"/>
        <c:crosses val="autoZero"/>
        <c:auto val="1"/>
        <c:lblAlgn val="ctr"/>
        <c:lblOffset val="100"/>
        <c:noMultiLvlLbl val="0"/>
      </c:catAx>
      <c:valAx>
        <c:axId val="174495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449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0099A7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/>
              </a:solidFill>
              <a:ln w="28575">
                <a:solidFill>
                  <a:srgbClr val="0099A7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8799.0400000000009</c:v>
                </c:pt>
                <c:pt idx="1">
                  <c:v>10536.33</c:v>
                </c:pt>
                <c:pt idx="2">
                  <c:v>12854.32</c:v>
                </c:pt>
                <c:pt idx="3">
                  <c:v>13882.67</c:v>
                </c:pt>
                <c:pt idx="4">
                  <c:v>15270.94</c:v>
                </c:pt>
                <c:pt idx="5">
                  <c:v>17103.45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74-4E54-9983-1EA982CAB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322112"/>
        <c:axId val="183324032"/>
      </c:lineChart>
      <c:catAx>
        <c:axId val="1833221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3324032"/>
        <c:crosses val="autoZero"/>
        <c:auto val="1"/>
        <c:lblAlgn val="ctr"/>
        <c:lblOffset val="100"/>
        <c:noMultiLvlLbl val="0"/>
      </c:catAx>
      <c:valAx>
        <c:axId val="183324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332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1.9811002684512524E-2"/>
          <c:w val="1"/>
          <c:h val="0.85900424941793152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0186AD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bg1"/>
              </a:solidFill>
              <a:ln w="28575">
                <a:solidFill>
                  <a:srgbClr val="0186AD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115.3</c:v>
                </c:pt>
                <c:pt idx="1">
                  <c:v>119.7</c:v>
                </c:pt>
                <c:pt idx="2">
                  <c:v>122</c:v>
                </c:pt>
                <c:pt idx="3">
                  <c:v>108</c:v>
                </c:pt>
                <c:pt idx="4">
                  <c:v>110</c:v>
                </c:pt>
                <c:pt idx="5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A-4340-83A7-75D059DB1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376896"/>
        <c:axId val="183452800"/>
      </c:lineChart>
      <c:catAx>
        <c:axId val="183376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3452800"/>
        <c:crosses val="autoZero"/>
        <c:auto val="1"/>
        <c:lblAlgn val="ctr"/>
        <c:lblOffset val="100"/>
        <c:noMultiLvlLbl val="0"/>
      </c:catAx>
      <c:valAx>
        <c:axId val="183452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337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519986488008107E-3"/>
          <c:y val="0.27746978491680097"/>
          <c:w val="0.99662200202679874"/>
          <c:h val="0.44513583468706303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rgbClr val="548235"/>
              </a:solidFill>
              <a:round/>
            </a:ln>
            <a:effectLst/>
          </c:spPr>
          <c:marker>
            <c:symbol val="circle"/>
            <c:size val="47"/>
            <c:spPr>
              <a:solidFill>
                <a:schemeClr val="bg1">
                  <a:alpha val="97000"/>
                </a:schemeClr>
              </a:solidFill>
              <a:ln w="28575">
                <a:solidFill>
                  <a:srgbClr val="548235"/>
                </a:solidFill>
              </a:ln>
              <a:effectLst/>
            </c:spPr>
          </c:marker>
          <c:cat>
            <c:numRef>
              <c:f>Лист1!$A$2:$A$7</c:f>
              <c:numCache>
                <c:formatCode>General</c:formatCode>
                <c:ptCount val="6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0.151</c:v>
                </c:pt>
                <c:pt idx="1">
                  <c:v>0.13400000000000001</c:v>
                </c:pt>
                <c:pt idx="2">
                  <c:v>0.96</c:v>
                </c:pt>
                <c:pt idx="3">
                  <c:v>0.96</c:v>
                </c:pt>
                <c:pt idx="4">
                  <c:v>0.96</c:v>
                </c:pt>
                <c:pt idx="5">
                  <c:v>0.96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9A-4EDF-8AEE-1D7B391E0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776000"/>
        <c:axId val="183777920"/>
      </c:lineChart>
      <c:catAx>
        <c:axId val="183776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3777920"/>
        <c:crosses val="autoZero"/>
        <c:auto val="1"/>
        <c:lblAlgn val="ctr"/>
        <c:lblOffset val="100"/>
        <c:noMultiLvlLbl val="0"/>
      </c:catAx>
      <c:valAx>
        <c:axId val="1837779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3776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4C9B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Кисловодск</c:v>
                </c:pt>
                <c:pt idx="1">
                  <c:v>Ессентуки</c:v>
                </c:pt>
                <c:pt idx="2">
                  <c:v>Железноводск</c:v>
                </c:pt>
                <c:pt idx="3">
                  <c:v>Пятигорск</c:v>
                </c:pt>
                <c:pt idx="4">
                  <c:v>Лермонтов</c:v>
                </c:pt>
                <c:pt idx="5">
                  <c:v>Невинномысск</c:v>
                </c:pt>
                <c:pt idx="6">
                  <c:v>Ставрополь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57.478643385830317</c:v>
                </c:pt>
                <c:pt idx="1">
                  <c:v>42.531313719778623</c:v>
                </c:pt>
                <c:pt idx="2">
                  <c:v>72.281081081081084</c:v>
                </c:pt>
                <c:pt idx="3">
                  <c:v>38.240834428694356</c:v>
                </c:pt>
                <c:pt idx="4">
                  <c:v>62.408402342961026</c:v>
                </c:pt>
                <c:pt idx="5">
                  <c:v>44.914261117065202</c:v>
                </c:pt>
                <c:pt idx="6">
                  <c:v>38.337715282202858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8-4EA4-AE29-4E5C01BB843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BCA3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BCA31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172-4315-B6C8-784D93CA61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Кисловодск</c:v>
                </c:pt>
                <c:pt idx="1">
                  <c:v>Ессентуки</c:v>
                </c:pt>
                <c:pt idx="2">
                  <c:v>Железноводск</c:v>
                </c:pt>
                <c:pt idx="3">
                  <c:v>Пятигорск</c:v>
                </c:pt>
                <c:pt idx="4">
                  <c:v>Лермонтов</c:v>
                </c:pt>
                <c:pt idx="5">
                  <c:v>Невинномысск</c:v>
                </c:pt>
                <c:pt idx="6">
                  <c:v>Ставрополь</c:v>
                </c:pt>
              </c:strCache>
            </c:strRef>
          </c:cat>
          <c:val>
            <c:numRef>
              <c:f>Лист1!$C$2:$C$8</c:f>
              <c:numCache>
                <c:formatCode>0.0</c:formatCode>
                <c:ptCount val="7"/>
                <c:pt idx="0">
                  <c:v>56.670094734787639</c:v>
                </c:pt>
                <c:pt idx="1">
                  <c:v>40.58784024338933</c:v>
                </c:pt>
                <c:pt idx="2">
                  <c:v>74.723523523523525</c:v>
                </c:pt>
                <c:pt idx="3">
                  <c:v>37.142809861086157</c:v>
                </c:pt>
                <c:pt idx="4">
                  <c:v>60.296101797616643</c:v>
                </c:pt>
                <c:pt idx="5">
                  <c:v>43.100040409719419</c:v>
                </c:pt>
                <c:pt idx="6">
                  <c:v>38.07578004937055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33-4A16-89CB-B79E7C47A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9"/>
        <c:overlap val="-7"/>
        <c:axId val="1351157775"/>
        <c:axId val="1351167343"/>
      </c:barChart>
      <c:catAx>
        <c:axId val="1351157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endParaRPr lang="ru-RU"/>
          </a:p>
        </c:txPr>
        <c:crossAx val="1351167343"/>
        <c:crosses val="autoZero"/>
        <c:auto val="1"/>
        <c:lblAlgn val="ctr"/>
        <c:lblOffset val="100"/>
        <c:noMultiLvlLbl val="0"/>
      </c:catAx>
      <c:valAx>
        <c:axId val="135116734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ABBFE4">
                  <a:alpha val="23000"/>
                </a:srgb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351157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krobat ExtraBold" panose="000009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>
                <a:latin typeface="Akrobat ExtraBold" panose="00000900000000000000" pitchFamily="2" charset="-52"/>
              </a:defRPr>
            </a:pPr>
            <a:r>
              <a:rPr lang="ru-RU" sz="2400" b="1" i="0" dirty="0">
                <a:latin typeface="Akrobat ExtraBold" panose="00000900000000000000" pitchFamily="2" charset="-52"/>
              </a:rPr>
              <a:t>Кисловодск                                           7</a:t>
            </a:r>
            <a:r>
              <a:rPr lang="ru-RU" sz="2400" b="1" i="0" baseline="0" dirty="0">
                <a:latin typeface="Akrobat ExtraBold" panose="00000900000000000000" pitchFamily="2" charset="-52"/>
              </a:rPr>
              <a:t> 656,9</a:t>
            </a:r>
            <a:endParaRPr lang="ru-RU" sz="2400" b="1" i="0" dirty="0">
              <a:latin typeface="Akrobat ExtraBold" panose="00000900000000000000" pitchFamily="2" charset="-52"/>
            </a:endParaRPr>
          </a:p>
        </c:rich>
      </c:tx>
      <c:layout>
        <c:manualLayout>
          <c:xMode val="edge"/>
          <c:yMode val="edge"/>
          <c:x val="0.26214875815451238"/>
          <c:y val="0.4064409128754211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Кисловодск                                         7656,9</c:v>
                </c:pt>
              </c:strCache>
            </c:strRef>
          </c:tx>
          <c:spPr>
            <a:effectLst/>
          </c:spPr>
          <c:explosion val="3"/>
          <c:dPt>
            <c:idx val="0"/>
            <c:bubble3D val="0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D4-438F-B3BE-ACD0B1586702}"/>
              </c:ext>
            </c:extLst>
          </c:dPt>
          <c:dPt>
            <c:idx val="1"/>
            <c:bubble3D val="0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D4-438F-B3BE-ACD0B1586702}"/>
              </c:ext>
            </c:extLst>
          </c:dPt>
          <c:dPt>
            <c:idx val="2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AD4-438F-B3BE-ACD0B1586702}"/>
              </c:ext>
            </c:extLst>
          </c:dPt>
          <c:dLbls>
            <c:dLbl>
              <c:idx val="0"/>
              <c:layout>
                <c:manualLayout>
                  <c:x val="6.8203636707573718E-3"/>
                  <c:y val="-1.3516883024757041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117140762810054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AD4-438F-B3BE-ACD0B1586702}"/>
                </c:ext>
              </c:extLst>
            </c:dLbl>
            <c:dLbl>
              <c:idx val="1"/>
              <c:layout>
                <c:manualLayout>
                  <c:x val="2.8417883517760228E-2"/>
                  <c:y val="5.6368562320913335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117140762810054"/>
                      <c:h val="0.136171171171171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D4-438F-B3BE-ACD0B1586702}"/>
                </c:ext>
              </c:extLst>
            </c:dLbl>
            <c:dLbl>
              <c:idx val="2"/>
              <c:layout>
                <c:manualLayout>
                  <c:x val="1.8018018018017907E-2"/>
                  <c:y val="-1.351156274384625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4909933555602848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AD4-438F-B3BE-ACD0B1586702}"/>
                </c:ext>
              </c:extLst>
            </c:dLbl>
            <c:numFmt formatCode="0.0%" sourceLinked="0"/>
            <c:spPr>
              <a:noFill/>
              <a:ln w="2529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налоговые/неналоговые</c:v>
                </c:pt>
                <c:pt idx="1">
                  <c:v>субсидии</c:v>
                </c:pt>
                <c:pt idx="2">
                  <c:v>прочие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1451.4</c:v>
                </c:pt>
                <c:pt idx="1">
                  <c:v>4180.5</c:v>
                </c:pt>
                <c:pt idx="2">
                  <c:v>2025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D4-438F-B3BE-ACD0B1586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4"/>
        <c:holeSize val="44"/>
      </c:doughnutChart>
      <c:spPr>
        <a:noFill/>
        <a:ln w="2529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solidFill>
                  <a:schemeClr val="tx1"/>
                </a:solidFill>
                <a:latin typeface="Akrobat SemiBold" panose="00000700000000000000" pitchFamily="2" charset="-52"/>
              </a:rPr>
              <a:t>Ессентуки              5 256,36</a:t>
            </a:r>
          </a:p>
        </c:rich>
      </c:tx>
      <c:layout>
        <c:manualLayout>
          <c:xMode val="edge"/>
          <c:yMode val="edge"/>
          <c:x val="0.2649158249158249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6855019084918519E-2"/>
          <c:y val="0.2429193284801664"/>
          <c:w val="0.93856694579293742"/>
          <c:h val="0.757050710642301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Ессентуки            5256,36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52-408D-93BC-362D8C683A79}"/>
              </c:ext>
            </c:extLst>
          </c:dPt>
          <c:dPt>
            <c:idx val="1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52-408D-93BC-362D8C683A79}"/>
              </c:ext>
            </c:extLst>
          </c:dPt>
          <c:dPt>
            <c:idx val="2"/>
            <c:bubble3D val="0"/>
            <c:explosion val="1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152-408D-93BC-362D8C683A79}"/>
              </c:ext>
            </c:extLst>
          </c:dPt>
          <c:dLbls>
            <c:dLbl>
              <c:idx val="0"/>
              <c:layout>
                <c:manualLayout>
                  <c:x val="-1.893310633468125E-2"/>
                  <c:y val="-3.3695112435269916E-6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117140762810054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152-408D-93BC-362D8C683A79}"/>
                </c:ext>
              </c:extLst>
            </c:dLbl>
            <c:dLbl>
              <c:idx val="1"/>
              <c:layout>
                <c:manualLayout>
                  <c:x val="-3.3670033670033669E-2"/>
                  <c:y val="-2.2522468782311303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3318341964011255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152-408D-93BC-362D8C683A79}"/>
                </c:ext>
              </c:extLst>
            </c:dLbl>
            <c:dLbl>
              <c:idx val="2"/>
              <c:layout>
                <c:manualLayout>
                  <c:x val="-9.7188154510989153E-2"/>
                  <c:y val="1.5153503539330312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4519543165212457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152-408D-93BC-362D8C683A79}"/>
                </c:ext>
              </c:extLst>
            </c:dLbl>
            <c:numFmt formatCode="0%" sourceLinked="0"/>
            <c:spPr>
              <a:noFill/>
              <a:ln w="2529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/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 и неналоговые доходы</c:v>
                </c:pt>
                <c:pt idx="1">
                  <c:v>субсидии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1345.76</c:v>
                </c:pt>
                <c:pt idx="1">
                  <c:v>1920</c:v>
                </c:pt>
                <c:pt idx="2">
                  <c:v>1990.5999999999995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52-408D-93BC-362D8C683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44"/>
      </c:doughnutChart>
      <c:spPr>
        <a:noFill/>
        <a:ln w="2529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latin typeface="Akrobat SemiBold" panose="00000700000000000000" pitchFamily="2" charset="-52"/>
              </a:rPr>
              <a:t>Железноводск              3 610,44</a:t>
            </a:r>
          </a:p>
        </c:rich>
      </c:tx>
      <c:layout>
        <c:manualLayout>
          <c:xMode val="edge"/>
          <c:yMode val="edge"/>
          <c:x val="0.12720538720538721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6855019084918519E-2"/>
          <c:y val="0.25302036109122722"/>
          <c:w val="0.92509875659481955"/>
          <c:h val="0.6938240674461146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Железноводск           3610,44</c:v>
                </c:pt>
              </c:strCache>
            </c:strRef>
          </c:tx>
          <c:spPr>
            <a:effectLst/>
          </c:spPr>
          <c:explosion val="15"/>
          <c:dPt>
            <c:idx val="0"/>
            <c:bubble3D val="0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DAB-4EC4-B07B-32D42391E258}"/>
              </c:ext>
            </c:extLst>
          </c:dPt>
          <c:dPt>
            <c:idx val="1"/>
            <c:bubble3D val="0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DAB-4EC4-B07B-32D42391E258}"/>
              </c:ext>
            </c:extLst>
          </c:dPt>
          <c:dPt>
            <c:idx val="2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DAB-4EC4-B07B-32D42391E258}"/>
              </c:ext>
            </c:extLst>
          </c:dPt>
          <c:dLbls>
            <c:dLbl>
              <c:idx val="0"/>
              <c:layout>
                <c:manualLayout>
                  <c:x val="-2.8078156897054535E-2"/>
                  <c:y val="2.2519287361807094E-2"/>
                </c:manualLayout>
              </c:layout>
              <c:numFmt formatCode="0%" sourceLinked="0"/>
              <c:spPr>
                <a:noFill/>
                <a:ln w="25296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117140762810054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DAB-4EC4-B07B-32D42391E258}"/>
                </c:ext>
              </c:extLst>
            </c:dLbl>
            <c:dLbl>
              <c:idx val="1"/>
              <c:layout>
                <c:manualLayout>
                  <c:x val="-5.3144038813330151E-2"/>
                  <c:y val="-7.9169649248389401E-3"/>
                </c:manualLayout>
              </c:layout>
              <c:numFmt formatCode="0%" sourceLinked="0"/>
              <c:spPr>
                <a:noFill/>
                <a:ln w="25296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3318341964011255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DAB-4EC4-B07B-32D42391E258}"/>
                </c:ext>
              </c:extLst>
            </c:dLbl>
            <c:dLbl>
              <c:idx val="2"/>
              <c:layout>
                <c:manualLayout>
                  <c:x val="-1.2012012012012012E-2"/>
                  <c:y val="-4.5025537348371992E-3"/>
                </c:manualLayout>
              </c:layout>
              <c:numFmt formatCode="0%" sourceLinked="0"/>
              <c:spPr>
                <a:noFill/>
                <a:ln w="25296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4519543165212457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DAB-4EC4-B07B-32D42391E258}"/>
                </c:ext>
              </c:extLst>
            </c:dLbl>
            <c:numFmt formatCode="0%" sourceLinked="0"/>
            <c:spPr>
              <a:noFill/>
              <a:ln w="25296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/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 и неналоговые доходы</c:v>
                </c:pt>
                <c:pt idx="1">
                  <c:v>Субсидии</c:v>
                </c:pt>
                <c:pt idx="2">
                  <c:v>прочие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655.83</c:v>
                </c:pt>
                <c:pt idx="1">
                  <c:v>1552.13</c:v>
                </c:pt>
                <c:pt idx="2">
                  <c:v>1402.48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DAB-4EC4-B07B-32D42391E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1"/>
        <c:holeSize val="44"/>
      </c:doughnutChart>
      <c:spPr>
        <a:noFill/>
        <a:ln w="2529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solidFill>
                  <a:schemeClr val="tx1"/>
                </a:solidFill>
                <a:latin typeface="Akrobat SemiBold" panose="00000700000000000000" pitchFamily="2" charset="-52"/>
              </a:rPr>
              <a:t>Лермонтов              1 544,92</a:t>
            </a:r>
          </a:p>
        </c:rich>
      </c:tx>
      <c:layout>
        <c:manualLayout>
          <c:xMode val="edge"/>
          <c:yMode val="edge"/>
          <c:x val="0.24358599114504625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6855019084918519E-2"/>
          <c:y val="0.2429193284801664"/>
          <c:w val="0.93856694579293742"/>
          <c:h val="0.757050710642301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Лермонтов              1544,92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B2-4A3D-8647-0531F1EA6983}"/>
              </c:ext>
            </c:extLst>
          </c:dPt>
          <c:dPt>
            <c:idx val="1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9B2-4A3D-8647-0531F1EA6983}"/>
              </c:ext>
            </c:extLst>
          </c:dPt>
          <c:dPt>
            <c:idx val="2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9B2-4A3D-8647-0531F1EA6983}"/>
              </c:ext>
            </c:extLst>
          </c:dPt>
          <c:dLbls>
            <c:dLbl>
              <c:idx val="0"/>
              <c:layout>
                <c:manualLayout>
                  <c:x val="-1.893310633468125E-2"/>
                  <c:y val="-3.3695112435269916E-6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117140762810054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9B2-4A3D-8647-0531F1EA6983}"/>
                </c:ext>
              </c:extLst>
            </c:dLbl>
            <c:dLbl>
              <c:idx val="1"/>
              <c:layout>
                <c:manualLayout>
                  <c:x val="0"/>
                  <c:y val="-6.8249423367533601E-3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3318341964011255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9B2-4A3D-8647-0531F1EA6983}"/>
                </c:ext>
              </c:extLst>
            </c:dLbl>
            <c:dLbl>
              <c:idx val="2"/>
              <c:layout>
                <c:manualLayout>
                  <c:x val="-9.2820064158646839E-2"/>
                  <c:y val="1.5699514833373101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4519543165212457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9B2-4A3D-8647-0531F1EA6983}"/>
                </c:ext>
              </c:extLst>
            </c:dLbl>
            <c:numFmt formatCode="0%" sourceLinked="0"/>
            <c:spPr>
              <a:noFill/>
              <a:ln w="2529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/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 и неналоговые доходы</c:v>
                </c:pt>
                <c:pt idx="1">
                  <c:v>субсидии</c:v>
                </c:pt>
                <c:pt idx="2">
                  <c:v>прочие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361.84</c:v>
                </c:pt>
                <c:pt idx="1">
                  <c:v>510.2</c:v>
                </c:pt>
                <c:pt idx="2">
                  <c:v>672.88000000000011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9B2-4A3D-8647-0531F1EA6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62"/>
        <c:holeSize val="44"/>
      </c:doughnutChart>
      <c:spPr>
        <a:noFill/>
        <a:ln w="2529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solidFill>
                  <a:schemeClr val="tx1"/>
                </a:solidFill>
                <a:latin typeface="Akrobat SemiBold" panose="00000700000000000000" pitchFamily="2" charset="-52"/>
              </a:rPr>
              <a:t>Невинномысск             5 112,77</a:t>
            </a:r>
          </a:p>
        </c:rich>
      </c:tx>
      <c:layout>
        <c:manualLayout>
          <c:xMode val="edge"/>
          <c:yMode val="edge"/>
          <c:x val="0.1749828998647896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6855019084918519E-2"/>
          <c:y val="0.26312137119223733"/>
          <c:w val="0.91163074312680614"/>
          <c:h val="0.683723057345104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Невиномысск           5112,77</c:v>
                </c:pt>
              </c:strCache>
            </c:strRef>
          </c:tx>
          <c:spPr>
            <a:effectLst/>
          </c:spPr>
          <c:dPt>
            <c:idx val="0"/>
            <c:bubble3D val="0"/>
            <c:explosion val="1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B07-41C8-A1EF-A459B178508C}"/>
              </c:ext>
            </c:extLst>
          </c:dPt>
          <c:dPt>
            <c:idx val="1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B07-41C8-A1EF-A459B178508C}"/>
              </c:ext>
            </c:extLst>
          </c:dPt>
          <c:dPt>
            <c:idx val="2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B07-41C8-A1EF-A459B178508C}"/>
              </c:ext>
            </c:extLst>
          </c:dPt>
          <c:dLbls>
            <c:dLbl>
              <c:idx val="0"/>
              <c:layout>
                <c:manualLayout>
                  <c:x val="2.1470876746467294E-2"/>
                  <c:y val="-4.2932474349797189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prstClr val="black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1838383838383844"/>
                      <c:h val="0.141212121212121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B07-41C8-A1EF-A459B178508C}"/>
                </c:ext>
              </c:extLst>
            </c:dLbl>
            <c:dLbl>
              <c:idx val="1"/>
              <c:layout>
                <c:manualLayout>
                  <c:x val="2.1839921524960771E-2"/>
                  <c:y val="-5.0505050505050509E-3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prstClr val="black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1040430552241577"/>
                      <c:h val="0.156363636363636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B07-41C8-A1EF-A459B178508C}"/>
                </c:ext>
              </c:extLst>
            </c:dLbl>
            <c:dLbl>
              <c:idx val="2"/>
              <c:layout>
                <c:manualLayout>
                  <c:x val="4.8230334844507452E-3"/>
                  <c:y val="-4.5025053686472858E-3"/>
                </c:manualLayout>
              </c:layout>
              <c:numFmt formatCode="0%" sourceLinked="0"/>
              <c:spPr>
                <a:noFill/>
                <a:ln w="25296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 algn="ctr">
                    <a:defRPr lang="ru-RU" sz="1600" b="1" i="0" u="none" strike="noStrike" kern="1200" baseline="0">
                      <a:solidFill>
                        <a:prstClr val="black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1585832074021053"/>
                      <c:h val="0.16656565656565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B07-41C8-A1EF-A459B178508C}"/>
                </c:ext>
              </c:extLst>
            </c:dLbl>
            <c:numFmt formatCode="0%" sourceLinked="0"/>
            <c:spPr>
              <a:noFill/>
              <a:ln w="2529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 algn="ctr">
                  <a:defRPr lang="ru-RU" sz="1200" b="1" i="0" u="none" strike="noStrike" kern="1200" baseline="0">
                    <a:solidFill>
                      <a:prstClr val="black"/>
                    </a:solidFill>
                    <a:effectLst/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 и неналоговые доходы</c:v>
                </c:pt>
                <c:pt idx="1">
                  <c:v>субсидии</c:v>
                </c:pt>
                <c:pt idx="2">
                  <c:v>Прочие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1983.12</c:v>
                </c:pt>
                <c:pt idx="1">
                  <c:v>678.96</c:v>
                </c:pt>
                <c:pt idx="2">
                  <c:v>2450.6900000000005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07-41C8-A1EF-A459B1785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33"/>
        <c:holeSize val="44"/>
      </c:doughnutChart>
      <c:spPr>
        <a:noFill/>
        <a:ln w="2529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latin typeface="Akrobat SemiBold" panose="00000700000000000000" pitchFamily="2" charset="-52"/>
              </a:rPr>
              <a:t>Пятигорск</a:t>
            </a:r>
            <a:r>
              <a:rPr lang="ru-RU" sz="1600" b="0" i="0" dirty="0">
                <a:highlight>
                  <a:srgbClr val="FFFF00"/>
                </a:highlight>
                <a:latin typeface="Akrobat SemiBold" panose="00000700000000000000" pitchFamily="2" charset="-52"/>
              </a:rPr>
              <a:t> </a:t>
            </a:r>
          </a:p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latin typeface="Akrobat SemiBold" panose="00000700000000000000" pitchFamily="2" charset="-52"/>
              </a:rPr>
              <a:t>8 087,86</a:t>
            </a:r>
            <a:endParaRPr lang="ru-RU" sz="1600" b="0" i="0" dirty="0">
              <a:highlight>
                <a:srgbClr val="FFFF00"/>
              </a:highlight>
              <a:latin typeface="Akrobat SemiBold" panose="00000700000000000000" pitchFamily="2" charset="-52"/>
            </a:endParaRPr>
          </a:p>
        </c:rich>
      </c:tx>
      <c:layout>
        <c:manualLayout>
          <c:xMode val="edge"/>
          <c:yMode val="edge"/>
          <c:x val="0.30464646464646472"/>
          <c:y val="1.01010101010101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7057186033563977E-2"/>
          <c:y val="0.28332339139425755"/>
          <c:w val="0.88469471619077922"/>
          <c:h val="0.6635210371430844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Пятигорск              8087,86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2D-4D3C-BCE8-97DBE4FDFEFB}"/>
              </c:ext>
            </c:extLst>
          </c:dPt>
          <c:dPt>
            <c:idx val="1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2D-4D3C-BCE8-97DBE4FDFEFB}"/>
              </c:ext>
            </c:extLst>
          </c:dPt>
          <c:dPt>
            <c:idx val="2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2D-4D3C-BCE8-97DBE4FDFEFB}"/>
              </c:ext>
            </c:extLst>
          </c:dPt>
          <c:dLbls>
            <c:dLbl>
              <c:idx val="0"/>
              <c:layout>
                <c:manualLayout>
                  <c:x val="1.2688565444469828E-3"/>
                  <c:y val="-3.4017553702706218E-6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61575333386357"/>
                      <c:h val="0.15869362920544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82D-4D3C-BCE8-97DBE4FDFEFB}"/>
                </c:ext>
              </c:extLst>
            </c:dLbl>
            <c:dLbl>
              <c:idx val="1"/>
              <c:layout>
                <c:manualLayout>
                  <c:x val="2.0656963334128566E-2"/>
                  <c:y val="-9.2133937803229142E-3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9579098067287046"/>
                      <c:h val="0.171515151515151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82D-4D3C-BCE8-97DBE4FDFEFB}"/>
                </c:ext>
              </c:extLst>
            </c:dLbl>
            <c:dLbl>
              <c:idx val="2"/>
              <c:layout>
                <c:manualLayout>
                  <c:x val="-7.0252127574962214E-2"/>
                  <c:y val="3.0851029984888159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4519543165212457"/>
                      <c:h val="0.158693693693693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82D-4D3C-BCE8-97DBE4FDFEFB}"/>
                </c:ext>
              </c:extLst>
            </c:dLbl>
            <c:numFmt formatCode="0%" sourceLinked="0"/>
            <c:spPr>
              <a:noFill/>
              <a:ln w="2529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/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 и неналоговые доходы</c:v>
                </c:pt>
                <c:pt idx="1">
                  <c:v>Субсидии</c:v>
                </c:pt>
                <c:pt idx="2">
                  <c:v>Прочие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2875.5</c:v>
                </c:pt>
                <c:pt idx="1">
                  <c:v>2658.6</c:v>
                </c:pt>
                <c:pt idx="2">
                  <c:v>2553.7599999999998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82D-4D3C-BCE8-97DBE4FDF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5"/>
        <c:holeSize val="44"/>
      </c:doughnutChart>
      <c:spPr>
        <a:noFill/>
        <a:ln w="2529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0" i="0">
                <a:latin typeface="Akrobat SemiBold" panose="00000700000000000000" pitchFamily="2" charset="-52"/>
              </a:defRPr>
            </a:pPr>
            <a:r>
              <a:rPr lang="ru-RU" sz="1600" b="0" i="0" dirty="0">
                <a:latin typeface="Akrobat SemiBold" panose="00000700000000000000" pitchFamily="2" charset="-52"/>
              </a:rPr>
              <a:t>Ставрополь               21 478,82</a:t>
            </a:r>
          </a:p>
        </c:rich>
      </c:tx>
      <c:layout>
        <c:manualLayout>
          <c:xMode val="edge"/>
          <c:yMode val="edge"/>
          <c:x val="0.2124579124579124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6855019084918519E-2"/>
          <c:y val="0.2429193284801664"/>
          <c:w val="0.93856694579293742"/>
          <c:h val="0.7570507106423017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Ставрополь              21 478,82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FBCA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B7C-4EE2-BCC2-A9407E877734}"/>
              </c:ext>
            </c:extLst>
          </c:dPt>
          <c:dPt>
            <c:idx val="1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7C-4EE2-BCC2-A9407E877734}"/>
              </c:ext>
            </c:extLst>
          </c:dPt>
          <c:dPt>
            <c:idx val="2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7C-4EE2-BCC2-A9407E877734}"/>
              </c:ext>
            </c:extLst>
          </c:dPt>
          <c:dLbls>
            <c:dLbl>
              <c:idx val="0"/>
              <c:layout>
                <c:manualLayout>
                  <c:x val="3.1571886847477394E-2"/>
                  <c:y val="-0.13636681778414061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3037037037037037"/>
                      <c:h val="0.16656565656565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B7C-4EE2-BCC2-A9407E877734}"/>
                </c:ext>
              </c:extLst>
            </c:dLbl>
            <c:dLbl>
              <c:idx val="1"/>
              <c:layout>
                <c:manualLayout>
                  <c:x val="-2.3569023569023569E-2"/>
                  <c:y val="-1.1875049709695379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5107770619581652"/>
                      <c:h val="0.16656565656565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B7C-4EE2-BCC2-A9407E877734}"/>
                </c:ext>
              </c:extLst>
            </c:dLbl>
            <c:dLbl>
              <c:idx val="2"/>
              <c:layout>
                <c:manualLayout>
                  <c:x val="-1.910973249555865E-3"/>
                  <c:y val="1.0649009782868051E-2"/>
                </c:manualLayout>
              </c:layout>
              <c:numFmt formatCode="0%" sourceLinked="0"/>
              <c:spPr>
                <a:noFill/>
                <a:ln w="2529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 algn="ctr" rtl="0">
                    <a:defRPr lang="en-US" sz="1600" b="1" i="0" u="none" strike="noStrike" kern="1200" baseline="0">
                      <a:solidFill>
                        <a:schemeClr val="tx1"/>
                      </a:solidFill>
                      <a:effectLst/>
                      <a:latin typeface="Akrobat" panose="000006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975084175084175"/>
                      <c:h val="0.166565656565656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B7C-4EE2-BCC2-A9407E877734}"/>
                </c:ext>
              </c:extLst>
            </c:dLbl>
            <c:numFmt formatCode="0%" sourceLinked="0"/>
            <c:spPr>
              <a:noFill/>
              <a:ln w="2529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effectLst/>
                    <a:latin typeface="Akrobat" panose="000006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Налоговые и неналоговые доходы</c:v>
                </c:pt>
                <c:pt idx="1">
                  <c:v>Субсидии</c:v>
                </c:pt>
                <c:pt idx="2">
                  <c:v>Прочие</c:v>
                </c:pt>
              </c:strCache>
            </c:strRef>
          </c:cat>
          <c:val>
            <c:numRef>
              <c:f>Sheet1!$B$2:$B$4</c:f>
              <c:numCache>
                <c:formatCode>#,##0.00</c:formatCode>
                <c:ptCount val="3"/>
                <c:pt idx="0">
                  <c:v>8269.2099999999991</c:v>
                </c:pt>
                <c:pt idx="1">
                  <c:v>6604.1</c:v>
                </c:pt>
                <c:pt idx="2">
                  <c:v>6605.51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7C-4EE2-BCC2-A9407E877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03"/>
        <c:holeSize val="44"/>
      </c:doughnutChart>
      <c:spPr>
        <a:noFill/>
        <a:ln w="2529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</c:v>
                </c:pt>
              </c:strCache>
            </c:strRef>
          </c:tx>
          <c:spPr>
            <a:solidFill>
              <a:srgbClr val="74C9B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42-47A9-900B-6792D9AC598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42-47A9-900B-6792D9AC598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42-47A9-900B-6792D9AC598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42-47A9-900B-6792D9AC598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СРЕДСТВА МАССОВОЙ ИНФОРМАЦИИ</c:v>
                </c:pt>
                <c:pt idx="1">
                  <c:v>ОБСЛУЖИВАНИЕ МУН. ДОЛГА</c:v>
                </c:pt>
                <c:pt idx="2">
                  <c:v> НАЦИОНАЛЬНАЯ ОБОРОНА</c:v>
                </c:pt>
                <c:pt idx="3">
                  <c:v>НАЦИОНАЛЬНАЯ БЕЗОПАСНОСТЬ</c:v>
                </c:pt>
                <c:pt idx="4">
                  <c:v>ОБЩЕГОСУДАРСТВЕННЫЕ ВОПРОСЫ</c:v>
                </c:pt>
                <c:pt idx="5">
                  <c:v>ФИЗИЧЕСКАЯ КУЛЬТУРА И СПОРТ</c:v>
                </c:pt>
                <c:pt idx="6">
                  <c:v>НАЦИОНАЛЬНАЯ ЭКОНОМИКА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ЖКХ</c:v>
                </c:pt>
                <c:pt idx="10">
                  <c:v> ОБРАЗОВАНИЕ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5.0999999999999996</c:v>
                </c:pt>
                <c:pt idx="1">
                  <c:v>7.9</c:v>
                </c:pt>
                <c:pt idx="2">
                  <c:v>7.5</c:v>
                </c:pt>
                <c:pt idx="3">
                  <c:v>55.2</c:v>
                </c:pt>
                <c:pt idx="4">
                  <c:v>372.1</c:v>
                </c:pt>
                <c:pt idx="5">
                  <c:v>284.89999999999998</c:v>
                </c:pt>
                <c:pt idx="6">
                  <c:v>573.29999999999995</c:v>
                </c:pt>
                <c:pt idx="7">
                  <c:v>647.1</c:v>
                </c:pt>
                <c:pt idx="8">
                  <c:v>761.1</c:v>
                </c:pt>
                <c:pt idx="9">
                  <c:v>1686.5</c:v>
                </c:pt>
                <c:pt idx="10">
                  <c:v>2007.8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42-47A9-900B-6792D9AC5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9EAEC3"/>
            </a:solidFill>
            <a:ln>
              <a:noFill/>
            </a:ln>
            <a:effectLst/>
          </c:spPr>
          <c:invertIfNegative val="0"/>
          <c:cat>
            <c:strRef>
              <c:f>Лист1!$A$2:$A$12</c:f>
              <c:strCache>
                <c:ptCount val="11"/>
                <c:pt idx="0">
                  <c:v>СРЕДСТВА МАССОВОЙ ИНФОРМАЦИИ</c:v>
                </c:pt>
                <c:pt idx="1">
                  <c:v>ОБСЛУЖИВАНИЕ МУН. ДОЛГА</c:v>
                </c:pt>
                <c:pt idx="2">
                  <c:v> НАЦИОНАЛЬНАЯ ОБОРОНА</c:v>
                </c:pt>
                <c:pt idx="3">
                  <c:v>НАЦИОНАЛЬНАЯ БЕЗОПАСНОСТЬ</c:v>
                </c:pt>
                <c:pt idx="4">
                  <c:v>ОБЩЕГОСУДАРСТВЕННЫЕ ВОПРОСЫ</c:v>
                </c:pt>
                <c:pt idx="5">
                  <c:v>ФИЗИЧЕСКАЯ КУЛЬТУРА И СПОРТ</c:v>
                </c:pt>
                <c:pt idx="6">
                  <c:v>НАЦИОНАЛЬНАЯ ЭКОНОМИКА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ЖКХ</c:v>
                </c:pt>
                <c:pt idx="10">
                  <c:v> ОБРАЗОВАНИЕ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</c:v>
                </c:pt>
                <c:pt idx="1">
                  <c:v>2.5</c:v>
                </c:pt>
                <c:pt idx="2">
                  <c:v>0</c:v>
                </c:pt>
                <c:pt idx="3">
                  <c:v>1.1000000000000001</c:v>
                </c:pt>
                <c:pt idx="4">
                  <c:v>16.5</c:v>
                </c:pt>
                <c:pt idx="5">
                  <c:v>93.4</c:v>
                </c:pt>
                <c:pt idx="6">
                  <c:v>374.7</c:v>
                </c:pt>
                <c:pt idx="7">
                  <c:v>4.7</c:v>
                </c:pt>
                <c:pt idx="8">
                  <c:v>4.3</c:v>
                </c:pt>
                <c:pt idx="9">
                  <c:v>54.8</c:v>
                </c:pt>
                <c:pt idx="10">
                  <c:v>42.6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42-47A9-900B-6792D9AC59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228807424"/>
        <c:axId val="228808960"/>
      </c:barChart>
      <c:catAx>
        <c:axId val="228807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krobat ExtraBold" panose="00000900000000000000" pitchFamily="2" charset="-52"/>
                <a:ea typeface="+mn-ea"/>
                <a:cs typeface="+mn-cs"/>
              </a:defRPr>
            </a:pPr>
            <a:endParaRPr lang="ru-RU"/>
          </a:p>
        </c:txPr>
        <c:crossAx val="228808960"/>
        <c:crosses val="autoZero"/>
        <c:auto val="1"/>
        <c:lblAlgn val="l"/>
        <c:lblOffset val="100"/>
        <c:noMultiLvlLbl val="0"/>
      </c:catAx>
      <c:valAx>
        <c:axId val="228808960"/>
        <c:scaling>
          <c:orientation val="minMax"/>
        </c:scaling>
        <c:delete val="1"/>
        <c:axPos val="b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2880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404045745608982"/>
          <c:y val="0.88421509751183025"/>
          <c:w val="0.27845211443809775"/>
          <c:h val="6.66579393183262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krobat ExtraBold" panose="000009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88672712902433204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9866B"/>
              </a:solidFill>
              <a:ln w="9525" cap="flat" cmpd="sng" algn="ctr">
                <a:solidFill>
                  <a:srgbClr val="F7603C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F0C-4975-B743-DB8FCA0C72C8}"/>
              </c:ext>
            </c:extLst>
          </c:dPt>
          <c:dPt>
            <c:idx val="1"/>
            <c:bubble3D val="0"/>
            <c:spPr>
              <a:solidFill>
                <a:srgbClr val="74C9BB"/>
              </a:solidFill>
              <a:ln w="9525" cap="flat" cmpd="sng" algn="ctr">
                <a:solidFill>
                  <a:srgbClr val="9EAEC3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F0C-4975-B743-DB8FCA0C72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sz="1800" b="1">
                    <a:solidFill>
                      <a:schemeClr val="tx1"/>
                    </a:solidFill>
                    <a:latin typeface="Akrobat ExtraBold" panose="000009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#\ ##0.0_ ;[Red]\-#\ ##0.0\ </c:formatCode>
                <c:ptCount val="2"/>
                <c:pt idx="0">
                  <c:v>439</c:v>
                </c:pt>
                <c:pt idx="1">
                  <c:v>7549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0C-4975-B743-DB8FCA0C72C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70"/>
        <c:holeSize val="51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2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99A7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730-46DB-9370-2B60BBEE1786}"/>
              </c:ext>
            </c:extLst>
          </c:dPt>
          <c:dPt>
            <c:idx val="1"/>
            <c:bubble3D val="0"/>
            <c:spPr>
              <a:solidFill>
                <a:srgbClr val="F9866B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730-46DB-9370-2B60BBEE1786}"/>
              </c:ext>
            </c:extLst>
          </c:dPt>
          <c:dPt>
            <c:idx val="2"/>
            <c:bubble3D val="0"/>
            <c:spPr>
              <a:solidFill>
                <a:srgbClr val="C0E2EB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730-46DB-9370-2B60BBEE1786}"/>
              </c:ext>
            </c:extLst>
          </c:dPt>
          <c:dPt>
            <c:idx val="3"/>
            <c:bubble3D val="0"/>
            <c:spPr>
              <a:solidFill>
                <a:srgbClr val="FBCA31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730-46DB-9370-2B60BBEE1786}"/>
              </c:ext>
            </c:extLst>
          </c:dPt>
          <c:dPt>
            <c:idx val="4"/>
            <c:bubble3D val="0"/>
            <c:spPr>
              <a:solidFill>
                <a:srgbClr val="9EAEC3"/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6730-46DB-9370-2B60BBEE1786}"/>
              </c:ext>
            </c:extLst>
          </c:dPt>
          <c:dLbls>
            <c:dLbl>
              <c:idx val="0"/>
              <c:layout>
                <c:manualLayout>
                  <c:x val="0.20909467750853891"/>
                  <c:y val="-0.2496896233235376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krobat ExtraBold" panose="00000900000000000000" pitchFamily="2" charset="-52"/>
                        <a:ea typeface="+mn-ea"/>
                        <a:cs typeface="+mn-cs"/>
                      </a:defRPr>
                    </a:pPr>
                    <a:fld id="{1243D771-D7CC-4BC9-A39A-E1F2E9B3D28E}" type="CATEGORYNAME">
                      <a:rPr lang="ru-RU"/>
                      <a:pPr>
                        <a:defRPr sz="24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krobat ExtraBold" panose="00000900000000000000" pitchFamily="2" charset="-52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26,6%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krob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854788037858904"/>
                      <c:h val="0.337525457287518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730-46DB-9370-2B60BBEE1786}"/>
                </c:ext>
              </c:extLst>
            </c:dLbl>
            <c:dLbl>
              <c:idx val="1"/>
              <c:layout>
                <c:manualLayout>
                  <c:x val="5.8466731309493362E-2"/>
                  <c:y val="-0.149057823917546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1197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krobat ExtraBold" panose="00000900000000000000" pitchFamily="2" charset="-52"/>
                        <a:ea typeface="+mn-ea"/>
                        <a:cs typeface="+mn-cs"/>
                      </a:defRPr>
                    </a:pPr>
                    <a:fld id="{34127872-573E-49BF-8521-4F06B8975ED0}" type="CATEGORYNAME">
                      <a:rPr lang="ru-RU"/>
                      <a:pPr algn="l">
                        <a:defRPr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krobat ExtraBold" panose="00000900000000000000" pitchFamily="2" charset="-52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23,7%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1197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ffectLst/>
                      <a:latin typeface="Akrob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91306116971773"/>
                      <c:h val="0.231925032933714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730-46DB-9370-2B60BBEE1786}"/>
                </c:ext>
              </c:extLst>
            </c:dLbl>
            <c:dLbl>
              <c:idx val="2"/>
              <c:layout>
                <c:manualLayout>
                  <c:x val="7.3431906429508295E-2"/>
                  <c:y val="9.5620613331008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r">
                      <a:defRPr sz="12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krobat ExtraBold" panose="00000900000000000000" pitchFamily="2" charset="-52"/>
                        <a:ea typeface="+mn-ea"/>
                        <a:cs typeface="+mn-cs"/>
                      </a:defRPr>
                    </a:pPr>
                    <a:fld id="{F4C51709-50EE-482C-98F5-0F51CAE24331}" type="CATEGORYNAME">
                      <a:rPr lang="ru-RU"/>
                      <a:pPr algn="r">
                        <a:defRPr sz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krobat ExtraBold" panose="00000900000000000000" pitchFamily="2" charset="-52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10,8%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r">
                    <a:defRPr sz="12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krob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757533125841395"/>
                      <c:h val="0.2173543133066178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730-46DB-9370-2B60BBEE1786}"/>
                </c:ext>
              </c:extLst>
            </c:dLbl>
            <c:dLbl>
              <c:idx val="3"/>
              <c:layout>
                <c:manualLayout>
                  <c:x val="0.21283499197014888"/>
                  <c:y val="4.1896666048036296E-2"/>
                </c:manualLayout>
              </c:layout>
              <c:tx>
                <c:rich>
                  <a:bodyPr/>
                  <a:lstStyle/>
                  <a:p>
                    <a:fld id="{265EDB02-812C-40A5-A3C2-1D3EC2669CD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3,8%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82585699514834"/>
                      <c:h val="0.228067556678030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730-46DB-9370-2B60BBEE1786}"/>
                </c:ext>
              </c:extLst>
            </c:dLbl>
            <c:dLbl>
              <c:idx val="4"/>
              <c:layout>
                <c:manualLayout>
                  <c:x val="-0.14264960380613256"/>
                  <c:y val="9.007459381052869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krobat ExtraBold" panose="00000900000000000000" pitchFamily="2" charset="-52"/>
                        <a:ea typeface="+mn-ea"/>
                        <a:cs typeface="+mn-cs"/>
                      </a:defRPr>
                    </a:pPr>
                    <a:fld id="{A0352BE2-B9D1-4366-87FB-C91A8BFA2020}" type="CATEGORYNAME">
                      <a:rPr lang="ru-RU"/>
                      <a:pPr>
                        <a:defRPr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krobat ExtraBold" panose="00000900000000000000" pitchFamily="2" charset="-52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35,9%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krob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103098094046656"/>
                      <c:h val="0.240277150456880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730-46DB-9370-2B60BBEE17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Культура, кинематография</c:v>
                </c:pt>
                <c:pt idx="2">
                  <c:v>Социальная политика</c:v>
                </c:pt>
                <c:pt idx="3">
                  <c:v>Физическая культура и спорт</c:v>
                </c:pt>
                <c:pt idx="4">
                  <c:v>Прочие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2007.8</c:v>
                </c:pt>
                <c:pt idx="1">
                  <c:v>647.1</c:v>
                </c:pt>
                <c:pt idx="2">
                  <c:v>761.1</c:v>
                </c:pt>
                <c:pt idx="3">
                  <c:v>284.89999999999998</c:v>
                </c:pt>
                <c:pt idx="4">
                  <c:v>2707.6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730-46DB-9370-2B60BBEE178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5296">
          <a:noFill/>
        </a:ln>
        <a:effectLst/>
      </c:spPr>
    </c:sideWall>
    <c:backWall>
      <c:thickness val="0"/>
      <c:spPr>
        <a:noFill/>
        <a:ln w="25296"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9836A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95-463A-9CBC-A29482BB9A6A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95-463A-9CBC-A29482BB9A6A}"/>
              </c:ext>
            </c:extLst>
          </c:dPt>
          <c:dPt>
            <c:idx val="2"/>
            <c:invertIfNegative val="0"/>
            <c:bubble3D val="0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95-463A-9CBC-A29482BB9A6A}"/>
              </c:ext>
            </c:extLst>
          </c:dPt>
          <c:dLbls>
            <c:dLbl>
              <c:idx val="0"/>
              <c:layout>
                <c:manualLayout>
                  <c:x val="8.7443024311434273E-8"/>
                  <c:y val="5.8076225045372049E-2"/>
                </c:manualLayout>
              </c:layout>
              <c:numFmt formatCode="General" sourceLinked="0"/>
              <c:spPr>
                <a:noFill/>
                <a:ln w="25296">
                  <a:noFill/>
                </a:ln>
              </c:spPr>
              <c:txPr>
                <a:bodyPr rot="0" vert="horz" anchor="ctr" anchorCtr="1"/>
                <a:lstStyle/>
                <a:p>
                  <a:pPr>
                    <a:defRPr lang="en-US"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0350823162397958"/>
                      <c:h val="5.70603198193692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895-463A-9CBC-A29482BB9A6A}"/>
                </c:ext>
              </c:extLst>
            </c:dLbl>
            <c:dLbl>
              <c:idx val="1"/>
              <c:layout>
                <c:manualLayout>
                  <c:x val="8.7443024229996608E-8"/>
                  <c:y val="5.4446460980036297E-2"/>
                </c:manualLayout>
              </c:layout>
              <c:numFmt formatCode="General" sourceLinked="0"/>
              <c:spPr>
                <a:noFill/>
                <a:ln w="25296">
                  <a:noFill/>
                </a:ln>
              </c:spPr>
              <c:txPr>
                <a:bodyPr rot="0" vert="horz" anchor="ctr" anchorCtr="1"/>
                <a:lstStyle/>
                <a:p>
                  <a:pPr>
                    <a:defRPr lang="en-US"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1239244289402131"/>
                      <c:h val="4.90568329594009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895-463A-9CBC-A29482BB9A6A}"/>
                </c:ext>
              </c:extLst>
            </c:dLbl>
            <c:dLbl>
              <c:idx val="2"/>
              <c:layout>
                <c:manualLayout>
                  <c:x val="-8.7443024311434273E-8"/>
                  <c:y val="5.716885548108664E-2"/>
                </c:manualLayout>
              </c:layout>
              <c:numFmt formatCode="General" sourceLinked="0"/>
              <c:spPr>
                <a:noFill/>
                <a:ln w="25296">
                  <a:noFill/>
                </a:ln>
              </c:spPr>
              <c:txPr>
                <a:bodyPr rot="0" vert="horz" anchor="ctr" anchorCtr="1"/>
                <a:lstStyle/>
                <a:p>
                  <a:pPr>
                    <a:defRPr lang="en-US"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1139401844243335"/>
                      <c:h val="4.43561455906940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895-463A-9CBC-A29482BB9A6A}"/>
                </c:ext>
              </c:extLst>
            </c:dLbl>
            <c:numFmt formatCode="General" sourceLinked="0"/>
            <c:spPr>
              <a:noFill/>
              <a:ln w="25296">
                <a:noFill/>
              </a:ln>
            </c:spPr>
            <c:txPr>
              <a:bodyPr rot="0" vert="horz" anchor="ctr" anchorCtr="1"/>
              <a:lstStyle/>
              <a:p>
                <a:pPr>
                  <a:defRPr lang="en-US"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#,##0.00</c:formatCode>
                <c:ptCount val="3"/>
                <c:pt idx="0">
                  <c:v>3894</c:v>
                </c:pt>
                <c:pt idx="1">
                  <c:v>4009</c:v>
                </c:pt>
                <c:pt idx="2">
                  <c:v>3821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95-463A-9CBC-A29482BB9A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73C9BB"/>
            </a:solidFill>
          </c:spPr>
          <c:invertIfNegative val="0"/>
          <c:dLbls>
            <c:dLbl>
              <c:idx val="0"/>
              <c:layout>
                <c:manualLayout>
                  <c:x val="-6.6631584525312917E-3"/>
                  <c:y val="6.1750609764944238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95-463A-9CBC-A29482BB9A6A}"/>
                </c:ext>
              </c:extLst>
            </c:dLbl>
            <c:dLbl>
              <c:idx val="1"/>
              <c:layout>
                <c:manualLayout>
                  <c:x val="6.6631584525312917E-3"/>
                  <c:y val="6.1518149474223828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95-463A-9CBC-A29482BB9A6A}"/>
                </c:ext>
              </c:extLst>
            </c:dLbl>
            <c:dLbl>
              <c:idx val="2"/>
              <c:layout>
                <c:manualLayout>
                  <c:x val="6.6631584525312917E-3"/>
                  <c:y val="5.5608628435922694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895-463A-9CBC-A29482BB9A6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Sheet1!$C$2:$C$4</c:f>
              <c:numCache>
                <c:formatCode>#,##0.00</c:formatCode>
                <c:ptCount val="3"/>
                <c:pt idx="0">
                  <c:v>10431</c:v>
                </c:pt>
                <c:pt idx="1">
                  <c:v>10588</c:v>
                </c:pt>
                <c:pt idx="2">
                  <c:v>10733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95-463A-9CBC-A29482BB9A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7EADBD"/>
            </a:solidFill>
          </c:spPr>
          <c:invertIfNegative val="0"/>
          <c:dLbls>
            <c:dLbl>
              <c:idx val="0"/>
              <c:layout>
                <c:manualLayout>
                  <c:x val="-6.6631584525312917E-3"/>
                  <c:y val="4.7186932849364795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895-463A-9CBC-A29482BB9A6A}"/>
                </c:ext>
              </c:extLst>
            </c:dLbl>
            <c:dLbl>
              <c:idx val="1"/>
              <c:layout>
                <c:manualLayout>
                  <c:x val="2.2210528175104306E-2"/>
                  <c:y val="5.3328841035528381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895-463A-9CBC-A29482BB9A6A}"/>
                </c:ext>
              </c:extLst>
            </c:dLbl>
            <c:dLbl>
              <c:idx val="2"/>
              <c:layout>
                <c:manualLayout>
                  <c:x val="3.9978950715187749E-2"/>
                  <c:y val="5.947082236454989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>
                      <a:solidFill>
                        <a:schemeClr val="bg1"/>
                      </a:solidFill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895-463A-9CBC-A29482BB9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tx1"/>
                    </a:solidFill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Sheet1!$D$2:$D$4</c:f>
              <c:numCache>
                <c:formatCode>#,##0.00</c:formatCode>
                <c:ptCount val="3"/>
                <c:pt idx="0">
                  <c:v>10577</c:v>
                </c:pt>
                <c:pt idx="1">
                  <c:v>3678</c:v>
                </c:pt>
                <c:pt idx="2">
                  <c:v>2471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895-463A-9CBC-A29482BB9A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214664704"/>
        <c:axId val="214666240"/>
        <c:axId val="214652224"/>
      </c:bar3DChart>
      <c:catAx>
        <c:axId val="214664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4666240"/>
        <c:crosses val="autoZero"/>
        <c:auto val="1"/>
        <c:lblAlgn val="ctr"/>
        <c:lblOffset val="100"/>
        <c:noMultiLvlLbl val="0"/>
      </c:catAx>
      <c:valAx>
        <c:axId val="214666240"/>
        <c:scaling>
          <c:orientation val="minMax"/>
          <c:max val="12000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214664704"/>
        <c:crosses val="autoZero"/>
        <c:crossBetween val="between"/>
      </c:valAx>
      <c:serAx>
        <c:axId val="214652224"/>
        <c:scaling>
          <c:orientation val="minMax"/>
        </c:scaling>
        <c:delete val="1"/>
        <c:axPos val="b"/>
        <c:majorTickMark val="out"/>
        <c:minorTickMark val="none"/>
        <c:tickLblPos val="nextTo"/>
        <c:crossAx val="214666240"/>
        <c:crosses val="autoZero"/>
      </c:ser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4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2B-4B24-8F93-A4A370D7F1B2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2B-4B24-8F93-A4A370D7F1B2}"/>
              </c:ext>
            </c:extLst>
          </c:dPt>
          <c:dPt>
            <c:idx val="2"/>
            <c:invertIfNegative val="0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B2B-4B24-8F93-A4A370D7F1B2}"/>
              </c:ext>
            </c:extLst>
          </c:dPt>
          <c:dLbls>
            <c:dLbl>
              <c:idx val="0"/>
              <c:layout>
                <c:manualLayout>
                  <c:x val="1.421895007447292E-17"/>
                  <c:y val="0.33277677374059428"/>
                </c:manualLayout>
              </c:layout>
              <c:numFmt formatCode="#,##0.00" sourceLinked="0"/>
              <c:spPr/>
              <c:txPr>
                <a:bodyPr rot="-5400000" vert="horz" lIns="38100" tIns="19050" rIns="38100" bIns="19050">
                  <a:spAutoFit/>
                </a:bodyPr>
                <a:lstStyle/>
                <a:p>
                  <a:pPr>
                    <a:defRPr sz="24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B2B-4B24-8F93-A4A370D7F1B2}"/>
                </c:ext>
              </c:extLst>
            </c:dLbl>
            <c:numFmt formatCode="#,##0.00" sourceLinked="0"/>
            <c:spPr>
              <a:noFill/>
              <a:ln w="25296">
                <a:noFill/>
              </a:ln>
            </c:spPr>
            <c:txPr>
              <a:bodyPr rot="-5400000" vert="horz" anchor="ctr" anchorCtr="0"/>
              <a:lstStyle/>
              <a:p>
                <a:pPr>
                  <a:defRPr sz="24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#,##0.00</c:formatCode>
                <c:ptCount val="3"/>
                <c:pt idx="0">
                  <c:v>1150593.8600000001</c:v>
                </c:pt>
                <c:pt idx="1">
                  <c:v>1253810.3799999999</c:v>
                </c:pt>
                <c:pt idx="2">
                  <c:v>1286349.32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2B-4B24-8F93-A4A370D7F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4910848"/>
        <c:axId val="214912384"/>
      </c:barChart>
      <c:catAx>
        <c:axId val="21491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krobat Black" panose="00000A00000000000000" pitchFamily="2" charset="-52"/>
              </a:defRPr>
            </a:pPr>
            <a:endParaRPr lang="ru-RU"/>
          </a:p>
        </c:txPr>
        <c:crossAx val="214912384"/>
        <c:crosses val="autoZero"/>
        <c:auto val="1"/>
        <c:lblAlgn val="ctr"/>
        <c:lblOffset val="100"/>
        <c:noMultiLvlLbl val="0"/>
      </c:catAx>
      <c:valAx>
        <c:axId val="21491238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14910848"/>
        <c:crosses val="autoZero"/>
        <c:crossBetween val="between"/>
      </c:valAx>
      <c:spPr>
        <a:noFill/>
        <a:ln w="2529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4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6F-4559-AA38-6EA24453DCEA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6F-4559-AA38-6EA24453DCEA}"/>
              </c:ext>
            </c:extLst>
          </c:dPt>
          <c:dPt>
            <c:idx val="2"/>
            <c:invertIfNegative val="0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46F-4559-AA38-6EA24453DCEA}"/>
              </c:ext>
            </c:extLst>
          </c:dPt>
          <c:dLbls>
            <c:dLbl>
              <c:idx val="0"/>
              <c:layout>
                <c:manualLayout>
                  <c:x val="0"/>
                  <c:y val="0.39846735963175633"/>
                </c:manualLayout>
              </c:layout>
              <c:numFmt formatCode="#,##0.00" sourceLinked="0"/>
              <c:spPr/>
              <c:txPr>
                <a:bodyPr rot="-5400000" vert="horz" lIns="38100" tIns="19050" rIns="38100" bIns="19050">
                  <a:spAutoFit/>
                </a:bodyPr>
                <a:lstStyle/>
                <a:p>
                  <a:pPr>
                    <a:defRPr sz="24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6F-4559-AA38-6EA24453DCEA}"/>
                </c:ext>
              </c:extLst>
            </c:dLbl>
            <c:numFmt formatCode="#,##0.00" sourceLinked="0"/>
            <c:spPr>
              <a:noFill/>
              <a:ln w="25296">
                <a:noFill/>
              </a:ln>
            </c:spPr>
            <c:txPr>
              <a:bodyPr rot="-5400000" vert="horz" anchor="ctr" anchorCtr="0"/>
              <a:lstStyle/>
              <a:p>
                <a:pPr>
                  <a:defRPr sz="24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#,##0.00</c:formatCode>
                <c:ptCount val="3"/>
                <c:pt idx="0">
                  <c:v>7.7120639673105504</c:v>
                </c:pt>
                <c:pt idx="1">
                  <c:v>8.5673407297096063</c:v>
                </c:pt>
                <c:pt idx="2">
                  <c:v>9.66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6F-4559-AA38-6EA24453D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4948480"/>
        <c:axId val="215089536"/>
      </c:barChart>
      <c:catAx>
        <c:axId val="214948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krobat Black" panose="00000A00000000000000" pitchFamily="2" charset="-52"/>
              </a:defRPr>
            </a:pPr>
            <a:endParaRPr lang="ru-RU"/>
          </a:p>
        </c:txPr>
        <c:crossAx val="215089536"/>
        <c:crosses val="autoZero"/>
        <c:auto val="1"/>
        <c:lblAlgn val="ctr"/>
        <c:lblOffset val="100"/>
        <c:noMultiLvlLbl val="0"/>
      </c:catAx>
      <c:valAx>
        <c:axId val="21508953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14948480"/>
        <c:crosses val="autoZero"/>
        <c:crossBetween val="between"/>
      </c:valAx>
      <c:spPr>
        <a:noFill/>
        <a:ln w="2529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rAngAx val="0"/>
    </c:view3D>
    <c:floor>
      <c:thickness val="0"/>
    </c:floor>
    <c:sideWall>
      <c:thickness val="0"/>
      <c:spPr>
        <a:noFill/>
        <a:ln w="25296">
          <a:noFill/>
        </a:ln>
        <a:effectLst/>
      </c:spPr>
    </c:sideWall>
    <c:backWall>
      <c:thickness val="0"/>
      <c:spPr>
        <a:noFill/>
        <a:ln w="25296"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9836A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85-4ED6-A78A-6383DF9F4E9A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85-4ED6-A78A-6383DF9F4E9A}"/>
              </c:ext>
            </c:extLst>
          </c:dPt>
          <c:dPt>
            <c:idx val="2"/>
            <c:invertIfNegative val="0"/>
            <c:bubble3D val="0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85-4ED6-A78A-6383DF9F4E9A}"/>
              </c:ext>
            </c:extLst>
          </c:dPt>
          <c:dLbls>
            <c:numFmt formatCode="General" sourceLinked="0"/>
            <c:spPr>
              <a:noFill/>
              <a:ln w="25296">
                <a:noFill/>
              </a:ln>
            </c:spPr>
            <c:txPr>
              <a:bodyPr rot="0" vert="horz"/>
              <a:lstStyle/>
              <a:p>
                <a:pPr>
                  <a:defRPr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0.0</c:formatCode>
                <c:ptCount val="3"/>
                <c:pt idx="0">
                  <c:v>361664.83</c:v>
                </c:pt>
                <c:pt idx="1">
                  <c:v>391557.02</c:v>
                </c:pt>
                <c:pt idx="2">
                  <c:v>371384.02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85-4ED6-A78A-6383DF9F4E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73C9B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Sheet1!$C$2:$C$4</c:f>
              <c:numCache>
                <c:formatCode>0.0</c:formatCode>
                <c:ptCount val="3"/>
                <c:pt idx="0">
                  <c:v>636167.19999999995</c:v>
                </c:pt>
                <c:pt idx="1">
                  <c:v>704359.1</c:v>
                </c:pt>
                <c:pt idx="2">
                  <c:v>754589.22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45-4C59-BEA2-62C6C3F982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7EADBD"/>
            </a:solidFill>
          </c:spPr>
          <c:invertIfNegative val="0"/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77E1-40AB-939F-F638FB8BB18E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77E1-40AB-939F-F638FB8BB18E}"/>
                </c:ext>
              </c:extLst>
            </c:dLbl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77E1-40AB-939F-F638FB8BB1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Sheet1!$D$2:$D$4</c:f>
              <c:numCache>
                <c:formatCode>0.0</c:formatCode>
                <c:ptCount val="3"/>
                <c:pt idx="0">
                  <c:v>75905.42</c:v>
                </c:pt>
                <c:pt idx="1">
                  <c:v>73402.81</c:v>
                </c:pt>
                <c:pt idx="2">
                  <c:v>76443.850000000006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245-4C59-BEA2-62C6C3F982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Столбец4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4982875462250383"/>
                  <c:y val="-2.4074074074074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BF4-463B-95C2-A563EDF6756A}"/>
                </c:ext>
              </c:extLst>
            </c:dLbl>
            <c:dLbl>
              <c:idx val="1"/>
              <c:layout>
                <c:manualLayout>
                  <c:x val="0.14537839557431065"/>
                  <c:y val="-2.2222222222222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BF4-463B-95C2-A563EDF6756A}"/>
                </c:ext>
              </c:extLst>
            </c:dLbl>
            <c:dLbl>
              <c:idx val="2"/>
              <c:layout>
                <c:manualLayout>
                  <c:x val="0.13944458351005309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BF4-463B-95C2-A563EDF675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effectLst/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Sheet1!$E$2:$E$4</c:f>
              <c:numCache>
                <c:formatCode>0.0</c:formatCode>
                <c:ptCount val="3"/>
                <c:pt idx="0">
                  <c:v>8473.73</c:v>
                </c:pt>
                <c:pt idx="1">
                  <c:v>3404.05</c:v>
                </c:pt>
                <c:pt idx="2">
                  <c:v>3595.14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47-44F3-B597-252F980D17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Столбец5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Sheet1!$F$2:$F$4</c:f>
              <c:numCache>
                <c:formatCode>0.0</c:formatCode>
                <c:ptCount val="3"/>
                <c:pt idx="0">
                  <c:v>68382.679999999993</c:v>
                </c:pt>
                <c:pt idx="1">
                  <c:v>81087.399999999994</c:v>
                </c:pt>
                <c:pt idx="2">
                  <c:v>80337.09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47-44F3-B597-252F980D17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shape val="box"/>
        <c:axId val="215329408"/>
        <c:axId val="217067904"/>
        <c:axId val="0"/>
      </c:bar3DChart>
      <c:catAx>
        <c:axId val="215329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krobat Black" panose="00000A00000000000000" pitchFamily="2" charset="-52"/>
              </a:defRPr>
            </a:pPr>
            <a:endParaRPr lang="ru-RU"/>
          </a:p>
        </c:txPr>
        <c:crossAx val="217067904"/>
        <c:crosses val="autoZero"/>
        <c:auto val="1"/>
        <c:lblAlgn val="ctr"/>
        <c:lblOffset val="100"/>
        <c:noMultiLvlLbl val="0"/>
      </c:catAx>
      <c:valAx>
        <c:axId val="21706790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21532940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  <c:spPr>
        <a:noFill/>
        <a:ln w="25296">
          <a:noFill/>
        </a:ln>
        <a:effectLst/>
      </c:spPr>
    </c:sideWall>
    <c:backWall>
      <c:thickness val="0"/>
      <c:spPr>
        <a:noFill/>
        <a:ln w="25296"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9836A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85-4ED6-A78A-6383DF9F4E9A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85-4ED6-A78A-6383DF9F4E9A}"/>
              </c:ext>
            </c:extLst>
          </c:dPt>
          <c:dPt>
            <c:idx val="2"/>
            <c:invertIfNegative val="0"/>
            <c:bubble3D val="0"/>
            <c:spPr>
              <a:solidFill>
                <a:srgbClr val="F9836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85-4ED6-A78A-6383DF9F4E9A}"/>
              </c:ext>
            </c:extLst>
          </c:dPt>
          <c:dLbls>
            <c:dLbl>
              <c:idx val="0"/>
              <c:layout>
                <c:manualLayout>
                  <c:x val="1.2273337986775242E-2"/>
                  <c:y val="-2.2464071018942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06808419931898"/>
                      <c:h val="5.70604032140656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485-4ED6-A78A-6383DF9F4E9A}"/>
                </c:ext>
              </c:extLst>
            </c:dLbl>
            <c:dLbl>
              <c:idx val="1"/>
              <c:layout>
                <c:manualLayout>
                  <c:x val="1.7533241368951308E-2"/>
                  <c:y val="2.24658399827199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47227428505791"/>
                      <c:h val="5.35500714926710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485-4ED6-A78A-6383DF9F4E9A}"/>
                </c:ext>
              </c:extLst>
            </c:dLbl>
            <c:dLbl>
              <c:idx val="2"/>
              <c:layout>
                <c:manualLayout>
                  <c:x val="8.7666897129849812E-3"/>
                  <c:y val="-2.2464955500831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2404666106339"/>
                      <c:h val="5.33423951451142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485-4ED6-A78A-6383DF9F4E9A}"/>
                </c:ext>
              </c:extLst>
            </c:dLbl>
            <c:numFmt formatCode="#,##0.00" sourceLinked="0"/>
            <c:spPr>
              <a:noFill/>
              <a:ln w="25296">
                <a:noFill/>
              </a:ln>
            </c:spPr>
            <c:txPr>
              <a:bodyPr rot="0" vert="horz"/>
              <a:lstStyle/>
              <a:p>
                <a:pPr>
                  <a:defRPr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#\ ##0.0</c:formatCode>
                <c:ptCount val="3"/>
                <c:pt idx="0">
                  <c:v>470653.19</c:v>
                </c:pt>
                <c:pt idx="1">
                  <c:v>480330.33</c:v>
                </c:pt>
                <c:pt idx="2">
                  <c:v>464782.97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85-4ED6-A78A-6383DF9F4E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73C9BB"/>
            </a:solidFill>
          </c:spPr>
          <c:invertIfNegative val="0"/>
          <c:dLbls>
            <c:dLbl>
              <c:idx val="0"/>
              <c:layout>
                <c:manualLayout>
                  <c:x val="1.4026593095161015E-2"/>
                  <c:y val="4.49316799654415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FE-4EE4-B880-29DB166A114C}"/>
                </c:ext>
              </c:extLst>
            </c:dLbl>
            <c:dLbl>
              <c:idx val="1"/>
              <c:layout>
                <c:manualLayout>
                  <c:x val="1.7533241368951308E-2"/>
                  <c:y val="-4.49316799654423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FE-4EE4-B880-29DB166A114C}"/>
                </c:ext>
              </c:extLst>
            </c:dLbl>
            <c:dLbl>
              <c:idx val="2"/>
              <c:layout>
                <c:manualLayout>
                  <c:x val="1.5779917232056177E-2"/>
                  <c:y val="-4.1186897507100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FE-4EE4-B880-29DB166A114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Sheet1!$C$2:$C$4</c:f>
              <c:numCache>
                <c:formatCode>#\ ##0.0</c:formatCode>
                <c:ptCount val="3"/>
                <c:pt idx="0">
                  <c:v>558368.06000000006</c:v>
                </c:pt>
                <c:pt idx="1">
                  <c:v>537990.75</c:v>
                </c:pt>
                <c:pt idx="2">
                  <c:v>84695.95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45-4C59-BEA2-62C6C3F982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7EADBD"/>
            </a:solidFill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Sheet1!$D$2:$D$4</c:f>
              <c:numCache>
                <c:formatCode>#\ ##0.0</c:formatCode>
                <c:ptCount val="3"/>
                <c:pt idx="0">
                  <c:v>29370.95</c:v>
                </c:pt>
                <c:pt idx="1">
                  <c:v>31359.91</c:v>
                </c:pt>
                <c:pt idx="2">
                  <c:v>34699.730000000003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245-4C59-BEA2-62C6C3F982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shape val="box"/>
        <c:axId val="217156992"/>
        <c:axId val="217166976"/>
        <c:axId val="0"/>
      </c:bar3DChart>
      <c:catAx>
        <c:axId val="217156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krobat Black" panose="00000A00000000000000" pitchFamily="2" charset="-52"/>
              </a:defRPr>
            </a:pPr>
            <a:endParaRPr lang="ru-RU"/>
          </a:p>
        </c:txPr>
        <c:crossAx val="217166976"/>
        <c:crosses val="autoZero"/>
        <c:auto val="1"/>
        <c:lblAlgn val="ctr"/>
        <c:lblOffset val="100"/>
        <c:noMultiLvlLbl val="0"/>
      </c:catAx>
      <c:valAx>
        <c:axId val="217166976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21715699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4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2B-4B24-8F93-A4A370D7F1B2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2B-4B24-8F93-A4A370D7F1B2}"/>
              </c:ext>
            </c:extLst>
          </c:dPt>
          <c:dPt>
            <c:idx val="2"/>
            <c:invertIfNegative val="0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B2B-4B24-8F93-A4A370D7F1B2}"/>
              </c:ext>
            </c:extLst>
          </c:dPt>
          <c:dLbls>
            <c:dLbl>
              <c:idx val="0"/>
              <c:layout>
                <c:manualLayout>
                  <c:x val="3.1023522181085521E-3"/>
                  <c:y val="0.4389909176075375"/>
                </c:manualLayout>
              </c:layout>
              <c:numFmt formatCode="#,##0.00" sourceLinked="0"/>
              <c:spPr>
                <a:noFill/>
                <a:ln>
                  <a:noFill/>
                </a:ln>
              </c:spPr>
              <c:txPr>
                <a:bodyPr rot="-5400000" vert="horz" lIns="38100" tIns="19050" rIns="38100" bIns="19050">
                  <a:spAutoFit/>
                </a:bodyPr>
                <a:lstStyle/>
                <a:p>
                  <a:pPr>
                    <a:defRPr sz="24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krobat Black" panose="00000A00000000000000" pitchFamily="2" charset="-52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B2B-4B24-8F93-A4A370D7F1B2}"/>
                </c:ext>
              </c:extLst>
            </c:dLbl>
            <c:numFmt formatCode="#,##0.00" sourceLinked="0"/>
            <c:spPr>
              <a:noFill/>
              <a:ln w="25296">
                <a:noFill/>
              </a:ln>
            </c:spPr>
            <c:txPr>
              <a:bodyPr rot="-5400000" vert="horz" anchor="ctr" anchorCtr="0"/>
              <a:lstStyle/>
              <a:p>
                <a:pPr>
                  <a:defRPr sz="24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#,##0.00</c:formatCode>
                <c:ptCount val="3"/>
                <c:pt idx="0">
                  <c:v>1058392.2</c:v>
                </c:pt>
                <c:pt idx="1">
                  <c:v>769680.99</c:v>
                </c:pt>
                <c:pt idx="2">
                  <c:v>549478.93000000005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2B-4B24-8F93-A4A370D7F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7758720"/>
        <c:axId val="217768704"/>
      </c:barChart>
      <c:catAx>
        <c:axId val="21775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krobat Black" panose="00000A00000000000000" pitchFamily="2" charset="-52"/>
              </a:defRPr>
            </a:pPr>
            <a:endParaRPr lang="ru-RU"/>
          </a:p>
        </c:txPr>
        <c:crossAx val="217768704"/>
        <c:crosses val="autoZero"/>
        <c:auto val="1"/>
        <c:lblAlgn val="ctr"/>
        <c:lblOffset val="100"/>
        <c:noMultiLvlLbl val="0"/>
      </c:catAx>
      <c:valAx>
        <c:axId val="217768704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17758720"/>
        <c:crosses val="autoZero"/>
        <c:crossBetween val="between"/>
      </c:valAx>
      <c:spPr>
        <a:noFill/>
        <a:ln w="2529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1000075686485915"/>
          <c:h val="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784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6F-4559-AA38-6EA24453DCEA}"/>
              </c:ext>
            </c:extLst>
          </c:dPt>
          <c:dPt>
            <c:idx val="1"/>
            <c:invertIfNegative val="0"/>
            <c:bubble3D val="0"/>
            <c:explosion val="15"/>
            <c:spPr>
              <a:solidFill>
                <a:srgbClr val="74C9B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6F-4559-AA38-6EA24453DCEA}"/>
              </c:ext>
            </c:extLst>
          </c:dPt>
          <c:dPt>
            <c:idx val="2"/>
            <c:invertIfNegative val="0"/>
            <c:bubble3D val="0"/>
            <c:spPr>
              <a:solidFill>
                <a:srgbClr val="7EACB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46F-4559-AA38-6EA24453DCEA}"/>
              </c:ext>
            </c:extLst>
          </c:dPt>
          <c:dLbls>
            <c:dLbl>
              <c:idx val="0"/>
              <c:layout>
                <c:manualLayout>
                  <c:x val="0"/>
                  <c:y val="0.39846735963175633"/>
                </c:manualLayout>
              </c:layout>
              <c:tx>
                <c:rich>
                  <a:bodyPr rot="-5400000" vert="horz" lIns="38100" tIns="19050" rIns="38100" bIns="19050">
                    <a:spAutoFit/>
                  </a:bodyPr>
                  <a:lstStyle/>
                  <a:p>
                    <a:pPr>
                      <a:defRPr sz="240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krobat Black" panose="00000A00000000000000" pitchFamily="2" charset="-52"/>
                      </a:defRPr>
                    </a:pPr>
                    <a:r>
                      <a:rPr lang="en-US" dirty="0"/>
                      <a:t>7,84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546F-4559-AA38-6EA24453DCE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7,88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46F-4559-AA38-6EA24453DCE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4,1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46F-4559-AA38-6EA24453DCEA}"/>
                </c:ext>
              </c:extLst>
            </c:dLbl>
            <c:numFmt formatCode="#,##0.00" sourceLinked="0"/>
            <c:spPr>
              <a:noFill/>
              <a:ln w="25296">
                <a:noFill/>
              </a:ln>
            </c:spPr>
            <c:txPr>
              <a:bodyPr rot="-5400000" vert="horz" anchor="ctr" anchorCtr="0"/>
              <a:lstStyle/>
              <a:p>
                <a:pPr>
                  <a:defRPr sz="24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krobat Black" panose="00000A00000000000000" pitchFamily="2" charset="-52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#,##0.00</c:formatCode>
                <c:ptCount val="3"/>
                <c:pt idx="0">
                  <c:v>7863.24</c:v>
                </c:pt>
                <c:pt idx="1">
                  <c:v>5731.06</c:v>
                </c:pt>
                <c:pt idx="2">
                  <c:v>4100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6F-4559-AA38-6EA24453D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7705600"/>
        <c:axId val="227707136"/>
      </c:barChart>
      <c:catAx>
        <c:axId val="227705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krobat Black" panose="00000A00000000000000" pitchFamily="2" charset="-52"/>
              </a:defRPr>
            </a:pPr>
            <a:endParaRPr lang="ru-RU"/>
          </a:p>
        </c:txPr>
        <c:crossAx val="227707136"/>
        <c:crosses val="autoZero"/>
        <c:auto val="1"/>
        <c:lblAlgn val="ctr"/>
        <c:lblOffset val="100"/>
        <c:noMultiLvlLbl val="0"/>
      </c:catAx>
      <c:valAx>
        <c:axId val="22770713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227705600"/>
        <c:crosses val="autoZero"/>
        <c:crossBetween val="between"/>
      </c:valAx>
      <c:spPr>
        <a:noFill/>
        <a:ln w="25296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23972141288464"/>
          <c:y val="0.11655117770151251"/>
          <c:w val="0.77462354866087446"/>
          <c:h val="0.9674993058622846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99A7"/>
            </a:solidFill>
          </c:spPr>
          <c:dPt>
            <c:idx val="0"/>
            <c:bubble3D val="0"/>
            <c:spPr>
              <a:solidFill>
                <a:srgbClr val="F76947"/>
              </a:solidFill>
              <a:ln w="9525" cap="flat" cmpd="sng" algn="ctr">
                <a:solidFill>
                  <a:srgbClr val="F7603C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717-497F-A1CD-3699E3444F7A}"/>
              </c:ext>
            </c:extLst>
          </c:dPt>
          <c:dPt>
            <c:idx val="1"/>
            <c:bubble3D val="0"/>
            <c:spPr>
              <a:solidFill>
                <a:srgbClr val="0099A7"/>
              </a:solidFill>
              <a:ln w="9525" cap="flat" cmpd="sng" algn="ctr">
                <a:solidFill>
                  <a:srgbClr val="006666"/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717-497F-A1CD-3699E3444F7A}"/>
              </c:ext>
            </c:extLst>
          </c:dPt>
          <c:dLbls>
            <c:dLbl>
              <c:idx val="0"/>
              <c:layout>
                <c:manualLayout>
                  <c:x val="1.388998258830512E-2"/>
                  <c:y val="0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Akrob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17-497F-A1CD-3699E3444F7A}"/>
                </c:ext>
              </c:extLst>
            </c:dLbl>
            <c:dLbl>
              <c:idx val="1"/>
              <c:layout>
                <c:manualLayout>
                  <c:x val="0.3028980433553598"/>
                  <c:y val="-0.3794465516999365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bg1"/>
                      </a:solidFill>
                      <a:latin typeface="Akrobat ExtraBold" panose="000009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302190607017759"/>
                      <c:h val="0.300827622843564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717-497F-A1CD-3699E3444F7A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bg1"/>
                    </a:solidFill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Непрограммная часть</c:v>
                </c:pt>
                <c:pt idx="1">
                  <c:v>Программная часть</c:v>
                </c:pt>
              </c:strCache>
            </c:strRef>
          </c:cat>
          <c:val>
            <c:numRef>
              <c:f>Лист1!$B$2:$B$3</c:f>
              <c:numCache>
                <c:formatCode>#\ ##0.0</c:formatCode>
                <c:ptCount val="2"/>
                <c:pt idx="0" formatCode="General">
                  <c:v>333.9</c:v>
                </c:pt>
                <c:pt idx="1">
                  <c:v>7215.3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17-497F-A1CD-3699E3444F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61"/>
        <c:holeSize val="5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spc="0" baseline="0">
              <a:solidFill>
                <a:schemeClr val="tx1"/>
              </a:solidFill>
              <a:latin typeface="Akrobat Black" panose="00000A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74C9BB"/>
            </a:solidFill>
          </c:spPr>
          <c:dPt>
            <c:idx val="0"/>
            <c:bubble3D val="0"/>
            <c:spPr>
              <a:solidFill>
                <a:srgbClr val="74C9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BD-47DD-B75D-905F7EE07A84}"/>
              </c:ext>
            </c:extLst>
          </c:dPt>
          <c:dPt>
            <c:idx val="1"/>
            <c:bubble3D val="0"/>
            <c:explosion val="23"/>
            <c:spPr>
              <a:solidFill>
                <a:srgbClr val="F986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BD-47DD-B75D-905F7EE07A8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595545545274566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CBD-47DD-B75D-905F7EE07A84}"/>
                </c:ext>
              </c:extLst>
            </c:dLbl>
            <c:dLbl>
              <c:idx val="1"/>
              <c:layout>
                <c:manualLayout>
                  <c:x val="-6.4459832845151763E-2"/>
                  <c:y val="8.09131137135742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krobat Black" panose="00000A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10837091700549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BD-47DD-B75D-905F7EE07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400" b="1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0.9169083053288527</c:v>
                </c:pt>
                <c:pt idx="1">
                  <c:v>8.3091694671147381E-2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D-47DD-B75D-905F7EE0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000" b="1" i="0" u="none" strike="noStrike" kern="1200" spc="0" baseline="0">
                <a:solidFill>
                  <a:schemeClr val="tx1"/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r>
              <a:rPr lang="ru-RU" dirty="0"/>
              <a:t>2023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spc="0" baseline="0">
              <a:solidFill>
                <a:schemeClr val="tx1"/>
              </a:solidFill>
              <a:latin typeface="Akrobat Black" panose="00000A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74C9BB"/>
            </a:solidFill>
          </c:spPr>
          <c:dPt>
            <c:idx val="0"/>
            <c:bubble3D val="0"/>
            <c:spPr>
              <a:solidFill>
                <a:srgbClr val="74C9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F-4FB3-8516-0C5DF3964DAC}"/>
              </c:ext>
            </c:extLst>
          </c:dPt>
          <c:dPt>
            <c:idx val="1"/>
            <c:bubble3D val="0"/>
            <c:explosion val="23"/>
            <c:spPr>
              <a:solidFill>
                <a:srgbClr val="F986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BD-47DD-B75D-905F7EE07A8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95623870910689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16F-4FB3-8516-0C5DF3964DAC}"/>
                </c:ext>
              </c:extLst>
            </c:dLbl>
            <c:dLbl>
              <c:idx val="1"/>
              <c:layout>
                <c:manualLayout>
                  <c:x val="-4.4052530513610327E-2"/>
                  <c:y val="4.90469666418688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01161529479493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BD-47DD-B75D-905F7EE07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1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0.94470646205828523</c:v>
                </c:pt>
                <c:pt idx="1">
                  <c:v>5.5293537941714772E-2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D-47DD-B75D-905F7EE0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000" b="1" i="0" u="none" strike="noStrike" kern="1200" spc="0" baseline="0">
                <a:solidFill>
                  <a:schemeClr val="tx1"/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r>
              <a:rPr lang="ru-RU" dirty="0"/>
              <a:t>2024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spc="0" baseline="0">
              <a:solidFill>
                <a:schemeClr val="tx1"/>
              </a:solidFill>
              <a:latin typeface="Akrobat Black" panose="00000A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74C9BB"/>
            </a:solidFill>
          </c:spPr>
          <c:dPt>
            <c:idx val="0"/>
            <c:bubble3D val="0"/>
            <c:spPr>
              <a:solidFill>
                <a:srgbClr val="74C9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F-4FB3-8516-0C5DF3964DAC}"/>
              </c:ext>
            </c:extLst>
          </c:dPt>
          <c:dPt>
            <c:idx val="1"/>
            <c:bubble3D val="0"/>
            <c:explosion val="23"/>
            <c:spPr>
              <a:solidFill>
                <a:srgbClr val="F986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BD-47DD-B75D-905F7EE07A8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60735755652894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16F-4FB3-8516-0C5DF3964DAC}"/>
                </c:ext>
              </c:extLst>
            </c:dLbl>
            <c:dLbl>
              <c:idx val="1"/>
              <c:layout>
                <c:manualLayout>
                  <c:x val="-4.5518654675986335E-2"/>
                  <c:y val="2.8773337731862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krobat Black" panose="00000A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4326318316107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BD-47DD-B75D-905F7EE07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0.95577014783023373</c:v>
                </c:pt>
                <c:pt idx="1">
                  <c:v>4.4229852169766333E-2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D-47DD-B75D-905F7EE0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000" b="1" i="0" u="none" strike="noStrike" kern="1200" spc="0" baseline="0">
                <a:solidFill>
                  <a:schemeClr val="tx1"/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r>
              <a:rPr lang="ru-RU" dirty="0"/>
              <a:t>2026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spc="0" baseline="0">
              <a:solidFill>
                <a:schemeClr val="tx1"/>
              </a:solidFill>
              <a:latin typeface="Akrobat Black" panose="00000A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rgbClr val="74C9BB"/>
            </a:solidFill>
          </c:spPr>
          <c:dPt>
            <c:idx val="0"/>
            <c:bubble3D val="0"/>
            <c:spPr>
              <a:solidFill>
                <a:srgbClr val="74C9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F-4FB3-8516-0C5DF3964DAC}"/>
              </c:ext>
            </c:extLst>
          </c:dPt>
          <c:dPt>
            <c:idx val="1"/>
            <c:bubble3D val="0"/>
            <c:explosion val="23"/>
            <c:spPr>
              <a:solidFill>
                <a:srgbClr val="F986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BD-47DD-B75D-905F7EE07A8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222578357219042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16F-4FB3-8516-0C5DF3964DAC}"/>
                </c:ext>
              </c:extLst>
            </c:dLbl>
            <c:dLbl>
              <c:idx val="1"/>
              <c:layout>
                <c:manualLayout>
                  <c:x val="-7.1489062384383961E-2"/>
                  <c:y val="6.15289152800640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krobat Black" panose="00000A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7730668096019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BD-47DD-B75D-905F7EE07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0.931900357578058</c:v>
                </c:pt>
                <c:pt idx="1">
                  <c:v>6.8099642421942108E-2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D-47DD-B75D-905F7EE0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000" b="1" i="0" u="none" strike="noStrike" kern="1200" spc="0" baseline="0">
                <a:solidFill>
                  <a:schemeClr val="tx1"/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r>
              <a:rPr lang="ru-RU" dirty="0"/>
              <a:t>2027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spc="0" baseline="0">
              <a:solidFill>
                <a:schemeClr val="tx1"/>
              </a:solidFill>
              <a:latin typeface="Akrobat Black" panose="00000A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 год</c:v>
                </c:pt>
              </c:strCache>
            </c:strRef>
          </c:tx>
          <c:spPr>
            <a:solidFill>
              <a:srgbClr val="74C9BB"/>
            </a:solidFill>
          </c:spPr>
          <c:dPt>
            <c:idx val="0"/>
            <c:bubble3D val="0"/>
            <c:spPr>
              <a:solidFill>
                <a:srgbClr val="74C9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16F-4FB3-8516-0C5DF3964DAC}"/>
              </c:ext>
            </c:extLst>
          </c:dPt>
          <c:dPt>
            <c:idx val="1"/>
            <c:bubble3D val="0"/>
            <c:explosion val="23"/>
            <c:spPr>
              <a:solidFill>
                <a:srgbClr val="F986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BD-47DD-B75D-905F7EE07A8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709117717655935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16F-4FB3-8516-0C5DF3964DAC}"/>
                </c:ext>
              </c:extLst>
            </c:dLbl>
            <c:dLbl>
              <c:idx val="1"/>
              <c:layout>
                <c:manualLayout>
                  <c:x val="-5.7444815618925928E-2"/>
                  <c:y val="6.98285209459381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krobat Black" panose="00000A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79427970192946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BD-47DD-B75D-905F7EE07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0.92826103676357474</c:v>
                </c:pt>
                <c:pt idx="1">
                  <c:v>7.1738963236425174E-2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D-47DD-B75D-905F7EE0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ru-RU" sz="2000" b="1" i="0" u="none" strike="noStrike" kern="1200" spc="0" baseline="0">
                <a:solidFill>
                  <a:schemeClr val="tx1"/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r>
              <a:rPr lang="ru-RU" dirty="0"/>
              <a:t>2025 год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2000" b="1" i="0" u="none" strike="noStrike" kern="1200" spc="0" baseline="0">
              <a:solidFill>
                <a:schemeClr val="tx1"/>
              </a:solidFill>
              <a:latin typeface="Akrobat Black" panose="00000A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74C9BB"/>
            </a:solidFill>
          </c:spPr>
          <c:dPt>
            <c:idx val="0"/>
            <c:bubble3D val="0"/>
            <c:spPr>
              <a:solidFill>
                <a:srgbClr val="74C9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C2-4CF1-B80F-789FB0BC206D}"/>
              </c:ext>
            </c:extLst>
          </c:dPt>
          <c:dPt>
            <c:idx val="1"/>
            <c:bubble3D val="0"/>
            <c:explosion val="23"/>
            <c:spPr>
              <a:solidFill>
                <a:srgbClr val="F986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CBD-47DD-B75D-905F7EE07A84}"/>
              </c:ext>
            </c:extLst>
          </c:dPt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683654666962646"/>
                      <c:h val="0.227815385950364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7C2-4CF1-B80F-789FB0BC206D}"/>
                </c:ext>
              </c:extLst>
            </c:dLbl>
            <c:dLbl>
              <c:idx val="1"/>
              <c:layout>
                <c:manualLayout>
                  <c:x val="-2.7560833211513494E-2"/>
                  <c:y val="4.85611086986525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1" i="0" u="none" strike="noStrike" kern="1200" baseline="0">
                      <a:solidFill>
                        <a:schemeClr val="tx1"/>
                      </a:solidFill>
                      <a:latin typeface="Akrobat Black" panose="00000A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90121765683627"/>
                      <c:h val="0.180314262941531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CBD-47DD-B75D-905F7EE07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</c:v>
                </c:pt>
                <c:pt idx="1">
                  <c:v>Непрограммные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0.95008267417437542</c:v>
                </c:pt>
                <c:pt idx="1">
                  <c:v>4.9917325825624526E-2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D-47DD-B75D-905F7EE07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rgbClr val="74C9BB">
                <a:alpha val="70000"/>
              </a:srgbClr>
            </a:solidFill>
            <a:ln w="9525" cap="flat" cmpd="sng" algn="ctr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0.0</c:formatCode>
                <c:ptCount val="4"/>
                <c:pt idx="0">
                  <c:v>5641</c:v>
                </c:pt>
                <c:pt idx="1">
                  <c:v>5207.5</c:v>
                </c:pt>
                <c:pt idx="2">
                  <c:v>5682.4</c:v>
                </c:pt>
                <c:pt idx="3">
                  <c:v>7549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3-4786-940F-E8C2D5F0EDC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 исполнено</c:v>
                </c:pt>
              </c:strCache>
            </c:strRef>
          </c:tx>
          <c:spPr>
            <a:solidFill>
              <a:srgbClr val="006C68">
                <a:alpha val="70000"/>
              </a:srgbClr>
            </a:solidFill>
            <a:ln w="9525" cap="flat" cmpd="sng" algn="ctr">
              <a:noFill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/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1319.9</c:v>
                </c:pt>
                <c:pt idx="1">
                  <c:v>847.2</c:v>
                </c:pt>
                <c:pt idx="2">
                  <c:v>594.6</c:v>
                </c:pt>
                <c:pt idx="3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D3-4786-940F-E8C2D5F0ED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679488"/>
        <c:axId val="231681024"/>
      </c:barChart>
      <c:catAx>
        <c:axId val="231679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krobat ExtraBold" panose="00000900000000000000" pitchFamily="2" charset="-52"/>
                <a:ea typeface="+mn-ea"/>
                <a:cs typeface="+mn-cs"/>
              </a:defRPr>
            </a:pPr>
            <a:endParaRPr lang="ru-RU"/>
          </a:p>
        </c:txPr>
        <c:crossAx val="231681024"/>
        <c:crosses val="autoZero"/>
        <c:auto val="1"/>
        <c:lblAlgn val="ctr"/>
        <c:lblOffset val="100"/>
        <c:noMultiLvlLbl val="0"/>
      </c:catAx>
      <c:valAx>
        <c:axId val="23168102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23167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krobat ExtraBold" panose="000009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001307784108809E-2"/>
          <c:y val="7.8092651706807181E-2"/>
          <c:w val="0.93697915891311834"/>
          <c:h val="0.8336935630983766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rgbClr val="F7603C"/>
              </a:solidFill>
              <a:round/>
              <a:headEnd w="lg" len="lg"/>
            </a:ln>
            <a:effectLst/>
          </c:spPr>
          <c:marker>
            <c:symbol val="circle"/>
            <c:size val="5"/>
            <c:spPr>
              <a:solidFill>
                <a:srgbClr val="F7603C"/>
              </a:solidFill>
              <a:ln w="9525">
                <a:solidFill>
                  <a:srgbClr val="F7603C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krobat ExtraBold" panose="000009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0.81</c:v>
                </c:pt>
                <c:pt idx="1">
                  <c:v>0.86</c:v>
                </c:pt>
                <c:pt idx="2">
                  <c:v>0.90500000000000003</c:v>
                </c:pt>
                <c:pt idx="3">
                  <c:v>0.94510000000000005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8-4F92-A283-CE6F8612D308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1815808"/>
        <c:axId val="231818752"/>
      </c:lineChart>
      <c:catAx>
        <c:axId val="231815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1818752"/>
        <c:crosses val="autoZero"/>
        <c:auto val="1"/>
        <c:lblAlgn val="ctr"/>
        <c:lblOffset val="100"/>
        <c:noMultiLvlLbl val="0"/>
      </c:catAx>
      <c:valAx>
        <c:axId val="23181875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31815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161142262487175E-2"/>
          <c:y val="0.21482612354277034"/>
          <c:w val="0.93367771547502565"/>
          <c:h val="0.38124453821794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Бюджетный кредит из федерального бюджета </c:v>
                </c:pt>
              </c:strCache>
            </c:strRef>
          </c:tx>
          <c:spPr>
            <a:solidFill>
              <a:srgbClr val="9EAE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600" b="1" i="0" u="none" strike="noStrike" kern="1200" baseline="0">
                      <a:solidFill>
                        <a:schemeClr val="tx1"/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501-447E-9871-AD85B75DE5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123.37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16-4A8D-A34E-AB9A5CF436D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 из краевого бюджета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rgbClr val="F9866B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9866B"/>
              </a:solidFill>
              <a:ln>
                <a:solidFill>
                  <a:srgbClr val="F9866B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84B2-4686-AED1-1DE71FFBBD17}"/>
              </c:ext>
            </c:extLst>
          </c:dPt>
          <c:dPt>
            <c:idx val="1"/>
            <c:invertIfNegative val="0"/>
            <c:bubble3D val="0"/>
            <c:spPr>
              <a:solidFill>
                <a:srgbClr val="F9866B"/>
              </a:solidFill>
              <a:ln>
                <a:solidFill>
                  <a:srgbClr val="F9866B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4B2-4686-AED1-1DE71FFBBD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156.19999999999999</c:v>
                </c:pt>
                <c:pt idx="1">
                  <c:v>123.37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16-4A8D-A34E-AB9A5CF436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71"/>
        <c:overlap val="-15"/>
        <c:axId val="230750080"/>
        <c:axId val="230751616"/>
      </c:barChart>
      <c:catAx>
        <c:axId val="2307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230751616"/>
        <c:crosses val="autoZero"/>
        <c:auto val="1"/>
        <c:lblAlgn val="ctr"/>
        <c:lblOffset val="100"/>
        <c:noMultiLvlLbl val="0"/>
      </c:catAx>
      <c:valAx>
        <c:axId val="230751616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rgbClr val="60C99C">
                  <a:alpha val="20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0750080"/>
        <c:crosses val="autoZero"/>
        <c:crossBetween val="between"/>
      </c:valAx>
      <c:spPr>
        <a:noFill/>
        <a:ln>
          <a:solidFill>
            <a:srgbClr val="F4DFCA"/>
          </a:solidFill>
        </a:ln>
        <a:effectLst/>
      </c:spPr>
    </c:plotArea>
    <c:legend>
      <c:legendPos val="b"/>
      <c:layout>
        <c:manualLayout>
          <c:xMode val="edge"/>
          <c:yMode val="edge"/>
          <c:x val="3.2527312888015148E-3"/>
          <c:y val="0.70918661021197194"/>
          <c:w val="0.97388725420009559"/>
          <c:h val="0.290813389788028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161142262487175E-2"/>
          <c:y val="2.7664574656386689E-2"/>
          <c:w val="0.93367771547502565"/>
          <c:h val="0.631566064442292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rgbClr val="F9866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0F884E8-8E48-49A0-B0A9-F7ECA3923AC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C3D-4D52-9157-454B96FB2DC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82F-4C71-B5B4-AA3EDCC3E7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 01.01.2024</c:v>
                </c:pt>
                <c:pt idx="1">
                  <c:v>на 01.01.2025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156.19999999999999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A-4F22-9081-BBBECBEF9A1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74C9B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"/>
              <c:layout>
                <c:manualLayout>
                  <c:x val="3.0146492965897431E-3"/>
                  <c:y val="2.852671852888985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3D-4D52-9157-454B96FB2D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 01.01.2024</c:v>
                </c:pt>
                <c:pt idx="1">
                  <c:v>на 01.01.2025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205</c:v>
                </c:pt>
                <c:pt idx="1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2A-4F22-9081-BBBECBEF9A1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100"/>
        <c:axId val="231479168"/>
        <c:axId val="231480704"/>
      </c:barChart>
      <c:catAx>
        <c:axId val="23147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RU"/>
          </a:p>
        </c:txPr>
        <c:crossAx val="231480704"/>
        <c:crosses val="autoZero"/>
        <c:auto val="1"/>
        <c:lblAlgn val="ctr"/>
        <c:lblOffset val="100"/>
        <c:noMultiLvlLbl val="0"/>
      </c:catAx>
      <c:valAx>
        <c:axId val="231480704"/>
        <c:scaling>
          <c:orientation val="minMax"/>
        </c:scaling>
        <c:delete val="1"/>
        <c:axPos val="l"/>
        <c:majorGridlines>
          <c:spPr>
            <a:ln w="6350" cap="flat" cmpd="sng" algn="ctr">
              <a:solidFill>
                <a:srgbClr val="60C99C">
                  <a:alpha val="20000"/>
                </a:srgb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3147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219438600169215"/>
          <c:w val="1"/>
          <c:h val="0.15740908512342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2225" cap="rnd">
              <a:solidFill>
                <a:srgbClr val="FBCA3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FBCA31"/>
              </a:solidFill>
              <a:ln w="9525">
                <a:solidFill>
                  <a:srgbClr val="FBCA31"/>
                </a:solidFill>
                <a:round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krobat Black" panose="00000A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60</c:v>
                </c:pt>
                <c:pt idx="1">
                  <c:v>110</c:v>
                </c:pt>
                <c:pt idx="2">
                  <c:v>170</c:v>
                </c:pt>
                <c:pt idx="3">
                  <c:v>390</c:v>
                </c:pt>
                <c:pt idx="4">
                  <c:v>397</c:v>
                </c:pt>
                <c:pt idx="5">
                  <c:v>432</c:v>
                </c:pt>
                <c:pt idx="6">
                  <c:v>392</c:v>
                </c:pt>
                <c:pt idx="7">
                  <c:v>361.2</c:v>
                </c:pt>
                <c:pt idx="8">
                  <c:v>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9-48D7-AD93-757C1D8F83D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31516800"/>
        <c:axId val="231634432"/>
      </c:lineChart>
      <c:catAx>
        <c:axId val="231516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Akrobat Black" panose="00000A00000000000000" pitchFamily="2" charset="-52"/>
                <a:ea typeface="+mn-ea"/>
                <a:cs typeface="+mn-cs"/>
              </a:defRPr>
            </a:pPr>
            <a:endParaRPr lang="ru-RU"/>
          </a:p>
        </c:txPr>
        <c:crossAx val="231634432"/>
        <c:crosses val="autoZero"/>
        <c:auto val="1"/>
        <c:lblAlgn val="ctr"/>
        <c:lblOffset val="100"/>
        <c:noMultiLvlLbl val="0"/>
      </c:catAx>
      <c:valAx>
        <c:axId val="231634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151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Relationship Id="rId6" Type="http://schemas.openxmlformats.org/officeDocument/2006/relationships/image" Target="../media/image32.jpeg"/><Relationship Id="rId5" Type="http://schemas.openxmlformats.org/officeDocument/2006/relationships/image" Target="../media/image33.jpeg"/><Relationship Id="rId4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A98C2-717E-4705-832C-205D6E0022A0}" type="doc">
      <dgm:prSet loTypeId="urn:microsoft.com/office/officeart/2008/layout/VerticalCurvedList" loCatId="list" qsTypeId="urn:microsoft.com/office/officeart/2005/8/quickstyle/3d1" qsCatId="3D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D4C0E563-F528-472A-BC00-6416E027B0CA}">
      <dgm:prSet custT="1"/>
      <dgm:spPr>
        <a:solidFill>
          <a:srgbClr val="74C9BB">
            <a:alpha val="7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B w="88900" h="31750" prst="angle"/>
        </a:sp3d>
      </dgm:spPr>
      <dgm:t>
        <a:bodyPr/>
        <a:lstStyle/>
        <a:p>
          <a:pPr rtl="0">
            <a:buNone/>
          </a:pPr>
          <a:r>
            <a:rPr lang="ru-RU" sz="1800" b="1" dirty="0">
              <a:solidFill>
                <a:sysClr val="windowText" lastClr="000000"/>
              </a:solidFill>
              <a:effectLst/>
              <a:latin typeface="Akrobat Black" panose="00000A00000000000000" pitchFamily="2" charset="-52"/>
              <a:ea typeface="+mn-ea"/>
              <a:cs typeface="+mn-cs"/>
            </a:rPr>
            <a:t>Муниципальных дошкольных организаций</a:t>
          </a:r>
        </a:p>
      </dgm:t>
    </dgm:pt>
    <dgm:pt modelId="{9F7599A6-A11E-42A9-ABFE-9D78D186D6D7}" type="parTrans" cxnId="{150B7D61-61AF-4CC4-897B-7A10A245D496}">
      <dgm:prSet/>
      <dgm:spPr/>
      <dgm:t>
        <a:bodyPr/>
        <a:lstStyle/>
        <a:p>
          <a:endParaRPr lang="ru-RU" sz="1400" b="1">
            <a:solidFill>
              <a:schemeClr val="tx1"/>
            </a:solidFill>
            <a:effectLst/>
            <a:latin typeface="Akrobat Black" panose="00000A00000000000000" pitchFamily="2" charset="-52"/>
          </a:endParaRPr>
        </a:p>
      </dgm:t>
    </dgm:pt>
    <dgm:pt modelId="{9F126F90-7359-45DB-86D6-945A1C577AD9}" type="sibTrans" cxnId="{150B7D61-61AF-4CC4-897B-7A10A245D496}">
      <dgm:prSet/>
      <dgm:spPr>
        <a:xfrm>
          <a:off x="-7108832" y="-1086678"/>
          <a:ext cx="8459857" cy="8459857"/>
        </a:xfrm>
        <a:prstGeom prst="blockArc">
          <a:avLst>
            <a:gd name="adj1" fmla="val 18900000"/>
            <a:gd name="adj2" fmla="val 2700000"/>
            <a:gd name="adj3" fmla="val 255"/>
          </a:avLst>
        </a:prstGeom>
        <a:noFill/>
        <a:ln w="12700" cap="flat" cmpd="sng" algn="ctr">
          <a:solidFill>
            <a:srgbClr val="4472C4">
              <a:tint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gm:spPr>
      <dgm:t>
        <a:bodyPr/>
        <a:lstStyle/>
        <a:p>
          <a:endParaRPr lang="ru-RU" sz="1400" b="1">
            <a:solidFill>
              <a:schemeClr val="tx1"/>
            </a:solidFill>
            <a:effectLst/>
            <a:latin typeface="Akrobat Black" panose="00000A00000000000000" pitchFamily="2" charset="-52"/>
          </a:endParaRPr>
        </a:p>
      </dgm:t>
    </dgm:pt>
    <dgm:pt modelId="{DBC339C7-C41B-4424-ACCF-C6F9C9BB521D}">
      <dgm:prSet custT="1"/>
      <dgm:spPr>
        <a:solidFill>
          <a:srgbClr val="9EAEC3">
            <a:alpha val="5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B w="88900" h="31750" prst="angle"/>
        </a:sp3d>
      </dgm:spPr>
      <dgm:t>
        <a:bodyPr/>
        <a:lstStyle/>
        <a:p>
          <a:pPr rtl="0">
            <a:buNone/>
          </a:pPr>
          <a:r>
            <a:rPr lang="ru-RU" sz="1600" b="1" dirty="0">
              <a:solidFill>
                <a:sysClr val="windowText" lastClr="000000"/>
              </a:solidFill>
              <a:effectLst/>
              <a:latin typeface="Akrobat Black" panose="00000A00000000000000" pitchFamily="2" charset="-52"/>
              <a:ea typeface="+mn-ea"/>
              <a:cs typeface="+mn-cs"/>
            </a:rPr>
            <a:t>Муниципальных общеобразовательных организаций</a:t>
          </a:r>
        </a:p>
      </dgm:t>
    </dgm:pt>
    <dgm:pt modelId="{180280E6-70BB-4040-8386-F2F92368BB2C}" type="parTrans" cxnId="{96AFA609-E450-41FB-9CF0-509E8C9BFA79}">
      <dgm:prSet/>
      <dgm:spPr/>
      <dgm:t>
        <a:bodyPr/>
        <a:lstStyle/>
        <a:p>
          <a:endParaRPr lang="ru-RU" sz="1400" b="1">
            <a:solidFill>
              <a:schemeClr val="tx1"/>
            </a:solidFill>
            <a:effectLst/>
            <a:latin typeface="Akrobat Black" panose="00000A00000000000000" pitchFamily="2" charset="-52"/>
          </a:endParaRPr>
        </a:p>
      </dgm:t>
    </dgm:pt>
    <dgm:pt modelId="{CF4FA656-A405-4DE3-BCCD-BDFDF7D4E9C8}" type="sibTrans" cxnId="{96AFA609-E450-41FB-9CF0-509E8C9BFA79}">
      <dgm:prSet/>
      <dgm:spPr/>
      <dgm:t>
        <a:bodyPr/>
        <a:lstStyle/>
        <a:p>
          <a:endParaRPr lang="ru-RU" sz="1400" b="1">
            <a:solidFill>
              <a:schemeClr val="tx1"/>
            </a:solidFill>
            <a:effectLst/>
            <a:latin typeface="Akrobat Black" panose="00000A00000000000000" pitchFamily="2" charset="-52"/>
          </a:endParaRPr>
        </a:p>
      </dgm:t>
    </dgm:pt>
    <dgm:pt modelId="{4704F7D6-30D7-45EC-8C3D-1045C5B4E0AD}">
      <dgm:prSet custT="1"/>
      <dgm:spPr>
        <a:xfrm>
          <a:off x="1326060" y="2750218"/>
          <a:ext cx="4679651" cy="786064"/>
        </a:xfrm>
        <a:prstGeom prst="rect">
          <a:avLst/>
        </a:prstGeom>
        <a:solidFill>
          <a:srgbClr val="F9866B">
            <a:alpha val="5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rtl="0">
            <a:buNone/>
          </a:pPr>
          <a:r>
            <a:rPr lang="ru-RU" sz="1600" b="1" dirty="0">
              <a:solidFill>
                <a:sysClr val="windowText" lastClr="000000"/>
              </a:solidFill>
              <a:effectLst/>
              <a:latin typeface="Akrobat Black" panose="00000A00000000000000" pitchFamily="2" charset="-52"/>
              <a:ea typeface="+mn-ea"/>
              <a:cs typeface="+mn-cs"/>
            </a:rPr>
            <a:t>Муниципальных организаций дополнительного образования детей</a:t>
          </a:r>
        </a:p>
      </dgm:t>
    </dgm:pt>
    <dgm:pt modelId="{6AB346B9-3429-4A28-8594-3DD6655D7F5E}" type="parTrans" cxnId="{224156E8-DD0D-4350-9CF4-29E4901C26E4}">
      <dgm:prSet/>
      <dgm:spPr/>
      <dgm:t>
        <a:bodyPr/>
        <a:lstStyle/>
        <a:p>
          <a:endParaRPr lang="ru-RU" sz="1400" b="1">
            <a:solidFill>
              <a:schemeClr val="tx1"/>
            </a:solidFill>
            <a:effectLst/>
            <a:latin typeface="Akrobat Black" panose="00000A00000000000000" pitchFamily="2" charset="-52"/>
          </a:endParaRPr>
        </a:p>
      </dgm:t>
    </dgm:pt>
    <dgm:pt modelId="{F1C4DCBD-C5D0-48A1-92A6-570151117B27}" type="sibTrans" cxnId="{224156E8-DD0D-4350-9CF4-29E4901C26E4}">
      <dgm:prSet/>
      <dgm:spPr/>
      <dgm:t>
        <a:bodyPr/>
        <a:lstStyle/>
        <a:p>
          <a:endParaRPr lang="ru-RU" sz="1400" b="1">
            <a:solidFill>
              <a:schemeClr val="tx1"/>
            </a:solidFill>
            <a:effectLst/>
            <a:latin typeface="Akrobat Black" panose="00000A00000000000000" pitchFamily="2" charset="-52"/>
          </a:endParaRPr>
        </a:p>
      </dgm:t>
    </dgm:pt>
    <dgm:pt modelId="{0529D8A1-2431-44E0-8CD3-3AE23D2154C0}" type="pres">
      <dgm:prSet presAssocID="{A5BA98C2-717E-4705-832C-205D6E0022A0}" presName="Name0" presStyleCnt="0">
        <dgm:presLayoutVars>
          <dgm:chMax val="7"/>
          <dgm:chPref val="7"/>
          <dgm:dir/>
        </dgm:presLayoutVars>
      </dgm:prSet>
      <dgm:spPr/>
    </dgm:pt>
    <dgm:pt modelId="{FBA01B80-DD52-4FF2-A298-8C673593A0B8}" type="pres">
      <dgm:prSet presAssocID="{A5BA98C2-717E-4705-832C-205D6E0022A0}" presName="Name1" presStyleCnt="0"/>
      <dgm:spPr/>
    </dgm:pt>
    <dgm:pt modelId="{46A754C1-A900-46F2-A7BC-E18EE3D197DD}" type="pres">
      <dgm:prSet presAssocID="{A5BA98C2-717E-4705-832C-205D6E0022A0}" presName="cycle" presStyleCnt="0"/>
      <dgm:spPr/>
    </dgm:pt>
    <dgm:pt modelId="{E64B19E9-D75A-41A5-88F6-55C29F2FF106}" type="pres">
      <dgm:prSet presAssocID="{A5BA98C2-717E-4705-832C-205D6E0022A0}" presName="srcNode" presStyleLbl="node1" presStyleIdx="0" presStyleCnt="3"/>
      <dgm:spPr/>
    </dgm:pt>
    <dgm:pt modelId="{9B2084D3-F38D-4930-97A4-5D4C0FDE1ED4}" type="pres">
      <dgm:prSet presAssocID="{A5BA98C2-717E-4705-832C-205D6E0022A0}" presName="conn" presStyleLbl="parChTrans1D2" presStyleIdx="0" presStyleCnt="1"/>
      <dgm:spPr/>
    </dgm:pt>
    <dgm:pt modelId="{448018AA-7234-461F-90BE-F50FB7D830A8}" type="pres">
      <dgm:prSet presAssocID="{A5BA98C2-717E-4705-832C-205D6E0022A0}" presName="extraNode" presStyleLbl="node1" presStyleIdx="0" presStyleCnt="3"/>
      <dgm:spPr/>
    </dgm:pt>
    <dgm:pt modelId="{5E58BCB3-49B0-45A2-9699-4ABCDB0CBE0F}" type="pres">
      <dgm:prSet presAssocID="{A5BA98C2-717E-4705-832C-205D6E0022A0}" presName="dstNode" presStyleLbl="node1" presStyleIdx="0" presStyleCnt="3"/>
      <dgm:spPr/>
    </dgm:pt>
    <dgm:pt modelId="{0B60775A-A55D-4C69-BDF8-4BEA3135C5FE}" type="pres">
      <dgm:prSet presAssocID="{D4C0E563-F528-472A-BC00-6416E027B0CA}" presName="text_1" presStyleLbl="node1" presStyleIdx="0" presStyleCnt="3" custLinFactNeighborX="26" custLinFactNeighborY="-994">
        <dgm:presLayoutVars>
          <dgm:bulletEnabled val="1"/>
        </dgm:presLayoutVars>
      </dgm:prSet>
      <dgm:spPr>
        <a:xfrm>
          <a:off x="591318" y="384967"/>
          <a:ext cx="5415800" cy="786064"/>
        </a:xfrm>
        <a:prstGeom prst="rect">
          <a:avLst/>
        </a:prstGeom>
      </dgm:spPr>
    </dgm:pt>
    <dgm:pt modelId="{5E2E541C-A0AB-4688-A3F1-7AB34560AC22}" type="pres">
      <dgm:prSet presAssocID="{D4C0E563-F528-472A-BC00-6416E027B0CA}" presName="accent_1" presStyleCnt="0"/>
      <dgm:spPr/>
    </dgm:pt>
    <dgm:pt modelId="{73B969C0-E5CA-4D76-89DC-C3863E6434D4}" type="pres">
      <dgm:prSet presAssocID="{D4C0E563-F528-472A-BC00-6416E027B0CA}" presName="accentRepeatNode" presStyleLbl="solidFgAcc1" presStyleIdx="0" presStyleCnt="3"/>
      <dgm:spPr>
        <a:xfrm>
          <a:off x="98620" y="294522"/>
          <a:ext cx="982580" cy="982580"/>
        </a:xfrm>
        <a:prstGeom prst="ellipse">
          <a:avLst/>
        </a:prstGeom>
        <a:solidFill>
          <a:srgbClr val="74C9BB"/>
        </a:solidFill>
        <a:ln w="6350" cap="flat" cmpd="sng" algn="ctr">
          <a:solidFill>
            <a:srgbClr val="4472C4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0D4EB29B-4C3A-47BF-A77F-F32214FA636A}" type="pres">
      <dgm:prSet presAssocID="{DBC339C7-C41B-4424-ACCF-C6F9C9BB521D}" presName="text_2" presStyleLbl="node1" presStyleIdx="1" presStyleCnt="3">
        <dgm:presLayoutVars>
          <dgm:bulletEnabled val="1"/>
        </dgm:presLayoutVars>
      </dgm:prSet>
      <dgm:spPr>
        <a:xfrm>
          <a:off x="1153181" y="1571499"/>
          <a:ext cx="4852530" cy="786064"/>
        </a:xfrm>
        <a:prstGeom prst="rect">
          <a:avLst/>
        </a:prstGeom>
      </dgm:spPr>
    </dgm:pt>
    <dgm:pt modelId="{555F5424-E535-47C4-A468-C9521B08E401}" type="pres">
      <dgm:prSet presAssocID="{DBC339C7-C41B-4424-ACCF-C6F9C9BB521D}" presName="accent_2" presStyleCnt="0"/>
      <dgm:spPr/>
    </dgm:pt>
    <dgm:pt modelId="{E58E4DA2-4F15-409B-A189-1A02A299D9BC}" type="pres">
      <dgm:prSet presAssocID="{DBC339C7-C41B-4424-ACCF-C6F9C9BB521D}" presName="accentRepeatNode" presStyleLbl="solidFgAcc1" presStyleIdx="1" presStyleCnt="3"/>
      <dgm:spPr>
        <a:xfrm>
          <a:off x="661891" y="1473241"/>
          <a:ext cx="982580" cy="982580"/>
        </a:xfrm>
        <a:prstGeom prst="ellipse">
          <a:avLst/>
        </a:prstGeom>
        <a:solidFill>
          <a:srgbClr val="9EAEC3"/>
        </a:solidFill>
        <a:ln w="6350" cap="flat" cmpd="sng" algn="ctr">
          <a:solidFill>
            <a:srgbClr val="4472C4">
              <a:alpha val="90000"/>
              <a:hueOff val="0"/>
              <a:satOff val="0"/>
              <a:lumOff val="0"/>
              <a:alphaOff val="-1000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  <dgm:pt modelId="{6D1027A4-8328-42C7-9AF0-97FD0AD12575}" type="pres">
      <dgm:prSet presAssocID="{4704F7D6-30D7-45EC-8C3D-1045C5B4E0AD}" presName="text_3" presStyleLbl="node1" presStyleIdx="2" presStyleCnt="3">
        <dgm:presLayoutVars>
          <dgm:bulletEnabled val="1"/>
        </dgm:presLayoutVars>
      </dgm:prSet>
      <dgm:spPr/>
    </dgm:pt>
    <dgm:pt modelId="{44FF6DE4-8BEF-4FEA-A556-4A3D491D2200}" type="pres">
      <dgm:prSet presAssocID="{4704F7D6-30D7-45EC-8C3D-1045C5B4E0AD}" presName="accent_3" presStyleCnt="0"/>
      <dgm:spPr/>
    </dgm:pt>
    <dgm:pt modelId="{AE56C8A5-1F59-4ECE-8D9C-412B1385F39E}" type="pres">
      <dgm:prSet presAssocID="{4704F7D6-30D7-45EC-8C3D-1045C5B4E0AD}" presName="accentRepeatNode" presStyleLbl="solidFgAcc1" presStyleIdx="2" presStyleCnt="3"/>
      <dgm:spPr>
        <a:xfrm>
          <a:off x="834770" y="2651960"/>
          <a:ext cx="982580" cy="982580"/>
        </a:xfrm>
        <a:prstGeom prst="ellipse">
          <a:avLst/>
        </a:prstGeom>
        <a:solidFill>
          <a:srgbClr val="F9866B"/>
        </a:solidFill>
        <a:ln w="6350" cap="flat" cmpd="sng" algn="ctr">
          <a:solidFill>
            <a:srgbClr val="4472C4">
              <a:alpha val="90000"/>
              <a:hueOff val="0"/>
              <a:satOff val="0"/>
              <a:lumOff val="0"/>
              <a:alphaOff val="-2000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gm:spPr>
    </dgm:pt>
  </dgm:ptLst>
  <dgm:cxnLst>
    <dgm:cxn modelId="{96AFA609-E450-41FB-9CF0-509E8C9BFA79}" srcId="{A5BA98C2-717E-4705-832C-205D6E0022A0}" destId="{DBC339C7-C41B-4424-ACCF-C6F9C9BB521D}" srcOrd="1" destOrd="0" parTransId="{180280E6-70BB-4040-8386-F2F92368BB2C}" sibTransId="{CF4FA656-A405-4DE3-BCCD-BDFDF7D4E9C8}"/>
    <dgm:cxn modelId="{290DD31A-8DF7-42D6-B393-862AED087B84}" type="presOf" srcId="{DBC339C7-C41B-4424-ACCF-C6F9C9BB521D}" destId="{0D4EB29B-4C3A-47BF-A77F-F32214FA636A}" srcOrd="0" destOrd="0" presId="urn:microsoft.com/office/officeart/2008/layout/VerticalCurvedList"/>
    <dgm:cxn modelId="{150B7D61-61AF-4CC4-897B-7A10A245D496}" srcId="{A5BA98C2-717E-4705-832C-205D6E0022A0}" destId="{D4C0E563-F528-472A-BC00-6416E027B0CA}" srcOrd="0" destOrd="0" parTransId="{9F7599A6-A11E-42A9-ABFE-9D78D186D6D7}" sibTransId="{9F126F90-7359-45DB-86D6-945A1C577AD9}"/>
    <dgm:cxn modelId="{5363AB47-D787-4688-9ADD-E89E0C077638}" type="presOf" srcId="{4704F7D6-30D7-45EC-8C3D-1045C5B4E0AD}" destId="{6D1027A4-8328-42C7-9AF0-97FD0AD12575}" srcOrd="0" destOrd="0" presId="urn:microsoft.com/office/officeart/2008/layout/VerticalCurvedList"/>
    <dgm:cxn modelId="{1D0C884D-17DC-43B6-A047-CF92824E9A0A}" type="presOf" srcId="{D4C0E563-F528-472A-BC00-6416E027B0CA}" destId="{0B60775A-A55D-4C69-BDF8-4BEA3135C5FE}" srcOrd="0" destOrd="0" presId="urn:microsoft.com/office/officeart/2008/layout/VerticalCurvedList"/>
    <dgm:cxn modelId="{D2641D74-7A6C-470D-841A-8B1F6C0E16C9}" type="presOf" srcId="{9F126F90-7359-45DB-86D6-945A1C577AD9}" destId="{9B2084D3-F38D-4930-97A4-5D4C0FDE1ED4}" srcOrd="0" destOrd="0" presId="urn:microsoft.com/office/officeart/2008/layout/VerticalCurvedList"/>
    <dgm:cxn modelId="{FF7BEEAC-A5FA-44BE-971E-0AD0001A5EFF}" type="presOf" srcId="{A5BA98C2-717E-4705-832C-205D6E0022A0}" destId="{0529D8A1-2431-44E0-8CD3-3AE23D2154C0}" srcOrd="0" destOrd="0" presId="urn:microsoft.com/office/officeart/2008/layout/VerticalCurvedList"/>
    <dgm:cxn modelId="{224156E8-DD0D-4350-9CF4-29E4901C26E4}" srcId="{A5BA98C2-717E-4705-832C-205D6E0022A0}" destId="{4704F7D6-30D7-45EC-8C3D-1045C5B4E0AD}" srcOrd="2" destOrd="0" parTransId="{6AB346B9-3429-4A28-8594-3DD6655D7F5E}" sibTransId="{F1C4DCBD-C5D0-48A1-92A6-570151117B27}"/>
    <dgm:cxn modelId="{C1466653-5130-4DC9-A058-02EED9E6B28B}" type="presParOf" srcId="{0529D8A1-2431-44E0-8CD3-3AE23D2154C0}" destId="{FBA01B80-DD52-4FF2-A298-8C673593A0B8}" srcOrd="0" destOrd="0" presId="urn:microsoft.com/office/officeart/2008/layout/VerticalCurvedList"/>
    <dgm:cxn modelId="{850D4130-0B5C-4362-AB5B-DD08B2DBDE4D}" type="presParOf" srcId="{FBA01B80-DD52-4FF2-A298-8C673593A0B8}" destId="{46A754C1-A900-46F2-A7BC-E18EE3D197DD}" srcOrd="0" destOrd="0" presId="urn:microsoft.com/office/officeart/2008/layout/VerticalCurvedList"/>
    <dgm:cxn modelId="{CF4D7058-0487-4BBD-A4AC-235B99817617}" type="presParOf" srcId="{46A754C1-A900-46F2-A7BC-E18EE3D197DD}" destId="{E64B19E9-D75A-41A5-88F6-55C29F2FF106}" srcOrd="0" destOrd="0" presId="urn:microsoft.com/office/officeart/2008/layout/VerticalCurvedList"/>
    <dgm:cxn modelId="{43774C07-7044-406E-BDE1-5C14795D1993}" type="presParOf" srcId="{46A754C1-A900-46F2-A7BC-E18EE3D197DD}" destId="{9B2084D3-F38D-4930-97A4-5D4C0FDE1ED4}" srcOrd="1" destOrd="0" presId="urn:microsoft.com/office/officeart/2008/layout/VerticalCurvedList"/>
    <dgm:cxn modelId="{F0516F9D-5673-449C-BEDB-2722D5BDAA0B}" type="presParOf" srcId="{46A754C1-A900-46F2-A7BC-E18EE3D197DD}" destId="{448018AA-7234-461F-90BE-F50FB7D830A8}" srcOrd="2" destOrd="0" presId="urn:microsoft.com/office/officeart/2008/layout/VerticalCurvedList"/>
    <dgm:cxn modelId="{D3141053-B4BD-46F8-8C57-D6DB2642D6F3}" type="presParOf" srcId="{46A754C1-A900-46F2-A7BC-E18EE3D197DD}" destId="{5E58BCB3-49B0-45A2-9699-4ABCDB0CBE0F}" srcOrd="3" destOrd="0" presId="urn:microsoft.com/office/officeart/2008/layout/VerticalCurvedList"/>
    <dgm:cxn modelId="{12D0EAD5-0E2D-4F4F-AB34-4008FE9CB50C}" type="presParOf" srcId="{FBA01B80-DD52-4FF2-A298-8C673593A0B8}" destId="{0B60775A-A55D-4C69-BDF8-4BEA3135C5FE}" srcOrd="1" destOrd="0" presId="urn:microsoft.com/office/officeart/2008/layout/VerticalCurvedList"/>
    <dgm:cxn modelId="{219B3055-1F68-4751-93A8-BBA5B1CE50B3}" type="presParOf" srcId="{FBA01B80-DD52-4FF2-A298-8C673593A0B8}" destId="{5E2E541C-A0AB-4688-A3F1-7AB34560AC22}" srcOrd="2" destOrd="0" presId="urn:microsoft.com/office/officeart/2008/layout/VerticalCurvedList"/>
    <dgm:cxn modelId="{9401FC5E-F706-4ACF-AF82-248CA4A57FA0}" type="presParOf" srcId="{5E2E541C-A0AB-4688-A3F1-7AB34560AC22}" destId="{73B969C0-E5CA-4D76-89DC-C3863E6434D4}" srcOrd="0" destOrd="0" presId="urn:microsoft.com/office/officeart/2008/layout/VerticalCurvedList"/>
    <dgm:cxn modelId="{D8E9EF97-A874-4938-8BF8-315AA0E07382}" type="presParOf" srcId="{FBA01B80-DD52-4FF2-A298-8C673593A0B8}" destId="{0D4EB29B-4C3A-47BF-A77F-F32214FA636A}" srcOrd="3" destOrd="0" presId="urn:microsoft.com/office/officeart/2008/layout/VerticalCurvedList"/>
    <dgm:cxn modelId="{D4505FF4-4615-4D66-9222-BFD104E2D97B}" type="presParOf" srcId="{FBA01B80-DD52-4FF2-A298-8C673593A0B8}" destId="{555F5424-E535-47C4-A468-C9521B08E401}" srcOrd="4" destOrd="0" presId="urn:microsoft.com/office/officeart/2008/layout/VerticalCurvedList"/>
    <dgm:cxn modelId="{A7142449-7D81-4032-85A0-41C2A33F0503}" type="presParOf" srcId="{555F5424-E535-47C4-A468-C9521B08E401}" destId="{E58E4DA2-4F15-409B-A189-1A02A299D9BC}" srcOrd="0" destOrd="0" presId="urn:microsoft.com/office/officeart/2008/layout/VerticalCurvedList"/>
    <dgm:cxn modelId="{1FFFE3EB-B208-4707-8C63-E0128B2A7FE2}" type="presParOf" srcId="{FBA01B80-DD52-4FF2-A298-8C673593A0B8}" destId="{6D1027A4-8328-42C7-9AF0-97FD0AD12575}" srcOrd="5" destOrd="0" presId="urn:microsoft.com/office/officeart/2008/layout/VerticalCurvedList"/>
    <dgm:cxn modelId="{71459F91-AF46-4902-8EF4-9BE6C48C5D1B}" type="presParOf" srcId="{FBA01B80-DD52-4FF2-A298-8C673593A0B8}" destId="{44FF6DE4-8BEF-4FEA-A556-4A3D491D2200}" srcOrd="6" destOrd="0" presId="urn:microsoft.com/office/officeart/2008/layout/VerticalCurvedList"/>
    <dgm:cxn modelId="{6F037B27-7DCC-4E3D-9765-B38F6624E377}" type="presParOf" srcId="{44FF6DE4-8BEF-4FEA-A556-4A3D491D2200}" destId="{AE56C8A5-1F59-4ECE-8D9C-412B1385F39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0E9052-D407-4FF6-BD11-10E6600CDDA8}" type="doc">
      <dgm:prSet loTypeId="urn:microsoft.com/office/officeart/2008/layout/HexagonCluster" loCatId="pictur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791F43F-96A7-4194-B7F7-C1F98915B5D6}">
      <dgm:prSet phldrT="[Текст]" custT="1"/>
      <dgm:spPr>
        <a:solidFill>
          <a:srgbClr val="006C68"/>
        </a:solidFill>
      </dgm:spPr>
      <dgm:t>
        <a:bodyPr/>
        <a:lstStyle/>
        <a:p>
          <a:r>
            <a:rPr lang="ru-RU" sz="1500" dirty="0">
              <a:latin typeface="Akrobat ExtraBold" panose="00000900000000000000" pitchFamily="2" charset="-52"/>
            </a:rPr>
            <a:t>Социальная поддержка граждан</a:t>
          </a:r>
          <a:endParaRPr lang="en-US" sz="1500" dirty="0">
            <a:latin typeface="Akrobat ExtraBold" panose="00000900000000000000" pitchFamily="2" charset="-52"/>
          </a:endParaRPr>
        </a:p>
        <a:p>
          <a:r>
            <a:rPr lang="ru-RU" sz="2400" dirty="0">
              <a:latin typeface="Akrobat ExtraBold" panose="00000900000000000000" pitchFamily="2" charset="-52"/>
            </a:rPr>
            <a:t>585,3</a:t>
          </a:r>
        </a:p>
      </dgm:t>
    </dgm:pt>
    <dgm:pt modelId="{2C48B7AC-B9D2-4AEC-A148-60D7E43C4A51}" type="parTrans" cxnId="{11FCD08F-BEC9-49ED-8481-43873378E00D}">
      <dgm:prSet/>
      <dgm:spPr/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2B33FD94-20EF-457D-BF44-EA6C24B1505D}" type="sibTrans" cxnId="{11FCD08F-BEC9-49ED-8481-43873378E00D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59E4BB11-3D10-4E32-9223-6D57866EBF9F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500" dirty="0">
              <a:latin typeface="Akrobat ExtraBold" panose="00000900000000000000" pitchFamily="2" charset="-52"/>
            </a:rPr>
            <a:t>Развитие жилищно-коммунального хозяйства</a:t>
          </a:r>
          <a:endParaRPr lang="en-US" sz="1500" dirty="0">
            <a:latin typeface="Akrobat ExtraBold" panose="00000900000000000000" pitchFamily="2" charset="-52"/>
          </a:endParaRPr>
        </a:p>
        <a:p>
          <a:r>
            <a:rPr lang="ru-RU" sz="2400" dirty="0">
              <a:latin typeface="Akrobat ExtraBold" panose="00000900000000000000" pitchFamily="2" charset="-52"/>
            </a:rPr>
            <a:t>1 567,2</a:t>
          </a:r>
        </a:p>
      </dgm:t>
    </dgm:pt>
    <dgm:pt modelId="{D6975C59-3E3B-40C4-AC86-AEF2629382A9}" type="parTrans" cxnId="{49ED7D88-A022-4F66-A77A-5E06D98BE098}">
      <dgm:prSet/>
      <dgm:spPr/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4EFAD854-AF77-4842-AA1A-32C1C2EF3BA0}" type="sibTrans" cxnId="{49ED7D88-A022-4F66-A77A-5E06D98BE098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204C81E6-44CF-41EE-8797-E78027BCD64E}">
      <dgm:prSet phldrT="[Текст]" custT="1"/>
      <dgm:spPr/>
      <dgm:t>
        <a:bodyPr/>
        <a:lstStyle/>
        <a:p>
          <a:r>
            <a:rPr lang="ru-RU" sz="1500" b="0" i="0" u="none" dirty="0">
              <a:latin typeface="Akrobat ExtraBold" panose="00000900000000000000" pitchFamily="2" charset="-52"/>
            </a:rPr>
            <a:t>Развитие образования</a:t>
          </a:r>
          <a:endParaRPr lang="en-US" sz="1500" b="0" i="0" u="none" dirty="0">
            <a:latin typeface="Akrobat ExtraBold" panose="00000900000000000000" pitchFamily="2" charset="-52"/>
          </a:endParaRPr>
        </a:p>
        <a:p>
          <a:r>
            <a:rPr lang="ru-RU" sz="2400" b="0" i="0" u="none" dirty="0">
              <a:latin typeface="Akrobat ExtraBold" panose="00000900000000000000" pitchFamily="2" charset="-52"/>
            </a:rPr>
            <a:t>2 076,4</a:t>
          </a:r>
          <a:endParaRPr lang="ru-RU" sz="2400" dirty="0">
            <a:latin typeface="Akrobat ExtraBold" panose="00000900000000000000" pitchFamily="2" charset="-52"/>
          </a:endParaRPr>
        </a:p>
      </dgm:t>
    </dgm:pt>
    <dgm:pt modelId="{AF60504A-1722-48E3-8AD6-3F3D287B0F6F}" type="parTrans" cxnId="{D95AA147-D009-47F4-93C4-72597AD4FA2E}">
      <dgm:prSet/>
      <dgm:spPr/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0A998CA3-B9F2-4D32-AB63-D4E068088E4D}" type="sibTrans" cxnId="{D95AA147-D009-47F4-93C4-72597AD4FA2E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59F2FD38-4650-4CA4-B945-703712A23495}">
      <dgm:prSet custT="1"/>
      <dgm:spPr/>
      <dgm:t>
        <a:bodyPr/>
        <a:lstStyle/>
        <a:p>
          <a:r>
            <a:rPr lang="ru-RU" sz="1500" dirty="0">
              <a:latin typeface="Akrobat ExtraBold" panose="00000900000000000000" pitchFamily="2" charset="-52"/>
            </a:rPr>
            <a:t>Развитие физической культуры и спорта</a:t>
          </a:r>
          <a:endParaRPr lang="en-US" sz="1500" dirty="0">
            <a:latin typeface="Akrobat ExtraBold" panose="00000900000000000000" pitchFamily="2" charset="-52"/>
          </a:endParaRPr>
        </a:p>
        <a:p>
          <a:r>
            <a:rPr lang="ru-RU" sz="2400" dirty="0">
              <a:latin typeface="Akrobat ExtraBold" panose="00000900000000000000" pitchFamily="2" charset="-52"/>
            </a:rPr>
            <a:t>207,3</a:t>
          </a:r>
        </a:p>
      </dgm:t>
    </dgm:pt>
    <dgm:pt modelId="{53F57C95-FB47-4B6C-B659-B0CBE72F600D}" type="parTrans" cxnId="{8FF189EF-6D4D-45F8-A942-CA36C819E0A8}">
      <dgm:prSet/>
      <dgm:spPr/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7C572525-12E1-4EC6-BBD5-DA310E0DD637}" type="sibTrans" cxnId="{8FF189EF-6D4D-45F8-A942-CA36C819E0A8}">
      <dgm:prSet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ECB2E4CF-8C8C-4859-BFF6-7F89CD8BE548}">
      <dgm:prSet custT="1"/>
      <dgm:spPr/>
      <dgm:t>
        <a:bodyPr/>
        <a:lstStyle/>
        <a:p>
          <a:r>
            <a:rPr lang="ru-RU" sz="1500" dirty="0">
              <a:latin typeface="Akrobat ExtraBold" panose="00000900000000000000" pitchFamily="2" charset="-52"/>
            </a:rPr>
            <a:t>Развитие культуры</a:t>
          </a:r>
          <a:endParaRPr lang="en-US" sz="1500" dirty="0">
            <a:latin typeface="Akrobat ExtraBold" panose="00000900000000000000" pitchFamily="2" charset="-52"/>
          </a:endParaRPr>
        </a:p>
        <a:p>
          <a:r>
            <a:rPr lang="ru-RU" sz="2400" dirty="0">
              <a:latin typeface="Akrobat ExtraBold" panose="00000900000000000000" pitchFamily="2" charset="-52"/>
            </a:rPr>
            <a:t>1 770,9</a:t>
          </a:r>
        </a:p>
      </dgm:t>
    </dgm:pt>
    <dgm:pt modelId="{AF6EE0D6-EA58-445C-BCA6-8DA55FB862B9}" type="parTrans" cxnId="{2C9FFB19-6424-4CE2-B7E3-13447181ADC5}">
      <dgm:prSet/>
      <dgm:spPr/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894FA313-1654-43EE-9B2B-B4AEF1096CEF}" type="sibTrans" cxnId="{2C9FFB19-6424-4CE2-B7E3-13447181ADC5}">
      <dgm:prSet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71BB5AD3-AE75-4DAF-BF5B-0FB7CD9867D4}">
      <dgm:prSet custT="1"/>
      <dgm:spPr/>
      <dgm:t>
        <a:bodyPr/>
        <a:lstStyle/>
        <a:p>
          <a:r>
            <a:rPr lang="ru-RU" sz="1500" dirty="0">
              <a:latin typeface="Akrobat ExtraBold" panose="00000900000000000000" pitchFamily="2" charset="-52"/>
            </a:rPr>
            <a:t>Развитие туристско-рекреационного комплекса</a:t>
          </a:r>
          <a:endParaRPr lang="en-US" sz="1500" dirty="0">
            <a:latin typeface="Akrobat ExtraBold" panose="00000900000000000000" pitchFamily="2" charset="-52"/>
          </a:endParaRPr>
        </a:p>
        <a:p>
          <a:r>
            <a:rPr lang="ru-RU" sz="2400" dirty="0">
              <a:latin typeface="Akrobat ExtraBold" panose="00000900000000000000" pitchFamily="2" charset="-52"/>
            </a:rPr>
            <a:t>271,4</a:t>
          </a:r>
        </a:p>
      </dgm:t>
    </dgm:pt>
    <dgm:pt modelId="{405F6537-B14F-43B0-8E8C-5723CBEC9449}" type="parTrans" cxnId="{DFDC66E6-E4BE-4A57-A877-8DFDECC00EC6}">
      <dgm:prSet/>
      <dgm:spPr/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B0D7591C-417E-4AB0-81EE-673829E2CA49}" type="sibTrans" cxnId="{DFDC66E6-E4BE-4A57-A877-8DFDECC00EC6}">
      <dgm:prSet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ru-RU" sz="1500">
            <a:latin typeface="Akrobat ExtraBold" panose="00000900000000000000" pitchFamily="2" charset="-52"/>
          </a:endParaRPr>
        </a:p>
      </dgm:t>
    </dgm:pt>
    <dgm:pt modelId="{DA65CF99-1B08-4D9B-8ABC-0C82DFFE6C63}" type="pres">
      <dgm:prSet presAssocID="{590E9052-D407-4FF6-BD11-10E6600CDDA8}" presName="Name0" presStyleCnt="0">
        <dgm:presLayoutVars>
          <dgm:chMax val="21"/>
          <dgm:chPref val="21"/>
        </dgm:presLayoutVars>
      </dgm:prSet>
      <dgm:spPr/>
    </dgm:pt>
    <dgm:pt modelId="{A1621F2F-0889-4399-93EB-54CD466C5962}" type="pres">
      <dgm:prSet presAssocID="{2791F43F-96A7-4194-B7F7-C1F98915B5D6}" presName="text1" presStyleCnt="0"/>
      <dgm:spPr/>
    </dgm:pt>
    <dgm:pt modelId="{D547B449-8257-4FFC-9A9D-3967A95CEB9C}" type="pres">
      <dgm:prSet presAssocID="{2791F43F-96A7-4194-B7F7-C1F98915B5D6}" presName="textRepeatNode" presStyleLbl="alignNode1" presStyleIdx="0" presStyleCnt="6">
        <dgm:presLayoutVars>
          <dgm:chMax val="0"/>
          <dgm:chPref val="0"/>
          <dgm:bulletEnabled val="1"/>
        </dgm:presLayoutVars>
      </dgm:prSet>
      <dgm:spPr/>
    </dgm:pt>
    <dgm:pt modelId="{9291A152-DFB0-4133-A04B-F870D1A7666F}" type="pres">
      <dgm:prSet presAssocID="{2791F43F-96A7-4194-B7F7-C1F98915B5D6}" presName="textaccent1" presStyleCnt="0"/>
      <dgm:spPr/>
    </dgm:pt>
    <dgm:pt modelId="{CA896AA7-E169-4CF1-9B33-F8F90D58FE27}" type="pres">
      <dgm:prSet presAssocID="{2791F43F-96A7-4194-B7F7-C1F98915B5D6}" presName="accentRepeatNode" presStyleLbl="solidAlignAcc1" presStyleIdx="0" presStyleCnt="12"/>
      <dgm:spPr/>
    </dgm:pt>
    <dgm:pt modelId="{47983CB6-0F2D-44A7-92EB-66E4EA47241A}" type="pres">
      <dgm:prSet presAssocID="{2B33FD94-20EF-457D-BF44-EA6C24B1505D}" presName="image1" presStyleCnt="0"/>
      <dgm:spPr/>
    </dgm:pt>
    <dgm:pt modelId="{35ACB506-316E-4F33-A634-F68489334BB9}" type="pres">
      <dgm:prSet presAssocID="{2B33FD94-20EF-457D-BF44-EA6C24B1505D}" presName="imageRepeatNode" presStyleLbl="alignAcc1" presStyleIdx="0" presStyleCnt="6"/>
      <dgm:spPr/>
    </dgm:pt>
    <dgm:pt modelId="{17EE09B7-DF5C-4091-87BC-91833AB78B3A}" type="pres">
      <dgm:prSet presAssocID="{2B33FD94-20EF-457D-BF44-EA6C24B1505D}" presName="imageaccent1" presStyleCnt="0"/>
      <dgm:spPr/>
    </dgm:pt>
    <dgm:pt modelId="{02C52D0F-47DC-4331-9136-23D629A56200}" type="pres">
      <dgm:prSet presAssocID="{2B33FD94-20EF-457D-BF44-EA6C24B1505D}" presName="accentRepeatNode" presStyleLbl="solidAlignAcc1" presStyleIdx="1" presStyleCnt="12"/>
      <dgm:spPr/>
    </dgm:pt>
    <dgm:pt modelId="{107DF536-08E2-4F67-A1A4-95E63989262B}" type="pres">
      <dgm:prSet presAssocID="{59E4BB11-3D10-4E32-9223-6D57866EBF9F}" presName="text2" presStyleCnt="0"/>
      <dgm:spPr/>
    </dgm:pt>
    <dgm:pt modelId="{FBB9B27D-CEE1-413E-9298-3DD0BE370B63}" type="pres">
      <dgm:prSet presAssocID="{59E4BB11-3D10-4E32-9223-6D57866EBF9F}" presName="textRepeatNode" presStyleLbl="alignNode1" presStyleIdx="1" presStyleCnt="6">
        <dgm:presLayoutVars>
          <dgm:chMax val="0"/>
          <dgm:chPref val="0"/>
          <dgm:bulletEnabled val="1"/>
        </dgm:presLayoutVars>
      </dgm:prSet>
      <dgm:spPr/>
    </dgm:pt>
    <dgm:pt modelId="{CBE256CF-DA48-4F37-8153-F97BE1D6F46B}" type="pres">
      <dgm:prSet presAssocID="{59E4BB11-3D10-4E32-9223-6D57866EBF9F}" presName="textaccent2" presStyleCnt="0"/>
      <dgm:spPr/>
    </dgm:pt>
    <dgm:pt modelId="{2CF7D480-7FF1-4B70-80F9-6D760DF31CF2}" type="pres">
      <dgm:prSet presAssocID="{59E4BB11-3D10-4E32-9223-6D57866EBF9F}" presName="accentRepeatNode" presStyleLbl="solidAlignAcc1" presStyleIdx="2" presStyleCnt="12"/>
      <dgm:spPr/>
    </dgm:pt>
    <dgm:pt modelId="{55019580-ADA8-45C9-BC69-48038BDB3FB5}" type="pres">
      <dgm:prSet presAssocID="{4EFAD854-AF77-4842-AA1A-32C1C2EF3BA0}" presName="image2" presStyleCnt="0"/>
      <dgm:spPr/>
    </dgm:pt>
    <dgm:pt modelId="{D5C5C767-1AE5-4295-BD51-3E4530E4CF7A}" type="pres">
      <dgm:prSet presAssocID="{4EFAD854-AF77-4842-AA1A-32C1C2EF3BA0}" presName="imageRepeatNode" presStyleLbl="alignAcc1" presStyleIdx="1" presStyleCnt="6"/>
      <dgm:spPr/>
    </dgm:pt>
    <dgm:pt modelId="{E49E9277-B882-4CD4-80CC-3434FB136C00}" type="pres">
      <dgm:prSet presAssocID="{4EFAD854-AF77-4842-AA1A-32C1C2EF3BA0}" presName="imageaccent2" presStyleCnt="0"/>
      <dgm:spPr/>
    </dgm:pt>
    <dgm:pt modelId="{EEE0E13D-070B-4C98-BEA8-0CE429D52C4E}" type="pres">
      <dgm:prSet presAssocID="{4EFAD854-AF77-4842-AA1A-32C1C2EF3BA0}" presName="accentRepeatNode" presStyleLbl="solidAlignAcc1" presStyleIdx="3" presStyleCnt="12"/>
      <dgm:spPr/>
    </dgm:pt>
    <dgm:pt modelId="{DAB012CD-DB11-4ADA-BDFB-89B2CC560B67}" type="pres">
      <dgm:prSet presAssocID="{ECB2E4CF-8C8C-4859-BFF6-7F89CD8BE548}" presName="text3" presStyleCnt="0"/>
      <dgm:spPr/>
    </dgm:pt>
    <dgm:pt modelId="{1B5BE4D9-0CF7-4EC8-B0C7-D950E51F145C}" type="pres">
      <dgm:prSet presAssocID="{ECB2E4CF-8C8C-4859-BFF6-7F89CD8BE548}" presName="textRepeatNode" presStyleLbl="alignNode1" presStyleIdx="2" presStyleCnt="6">
        <dgm:presLayoutVars>
          <dgm:chMax val="0"/>
          <dgm:chPref val="0"/>
          <dgm:bulletEnabled val="1"/>
        </dgm:presLayoutVars>
      </dgm:prSet>
      <dgm:spPr/>
    </dgm:pt>
    <dgm:pt modelId="{6EAF0A61-9987-465E-BA47-407C5F147CF7}" type="pres">
      <dgm:prSet presAssocID="{ECB2E4CF-8C8C-4859-BFF6-7F89CD8BE548}" presName="textaccent3" presStyleCnt="0"/>
      <dgm:spPr/>
    </dgm:pt>
    <dgm:pt modelId="{F75E74D7-2CFF-4024-8C03-D636F2D531DA}" type="pres">
      <dgm:prSet presAssocID="{ECB2E4CF-8C8C-4859-BFF6-7F89CD8BE548}" presName="accentRepeatNode" presStyleLbl="solidAlignAcc1" presStyleIdx="4" presStyleCnt="12"/>
      <dgm:spPr/>
    </dgm:pt>
    <dgm:pt modelId="{782ED21D-0247-44AF-A061-59ABFBA8EB4E}" type="pres">
      <dgm:prSet presAssocID="{894FA313-1654-43EE-9B2B-B4AEF1096CEF}" presName="image3" presStyleCnt="0"/>
      <dgm:spPr/>
    </dgm:pt>
    <dgm:pt modelId="{BBC01CEB-AD96-4F70-BE2D-20B61C5F7B9A}" type="pres">
      <dgm:prSet presAssocID="{894FA313-1654-43EE-9B2B-B4AEF1096CEF}" presName="imageRepeatNode" presStyleLbl="alignAcc1" presStyleIdx="2" presStyleCnt="6"/>
      <dgm:spPr/>
    </dgm:pt>
    <dgm:pt modelId="{BB299065-2901-4831-BE12-835CEBDCF7A4}" type="pres">
      <dgm:prSet presAssocID="{894FA313-1654-43EE-9B2B-B4AEF1096CEF}" presName="imageaccent3" presStyleCnt="0"/>
      <dgm:spPr/>
    </dgm:pt>
    <dgm:pt modelId="{16BE6664-7610-435E-90FA-00587B8FC8D5}" type="pres">
      <dgm:prSet presAssocID="{894FA313-1654-43EE-9B2B-B4AEF1096CEF}" presName="accentRepeatNode" presStyleLbl="solidAlignAcc1" presStyleIdx="5" presStyleCnt="12"/>
      <dgm:spPr/>
    </dgm:pt>
    <dgm:pt modelId="{84631281-D58F-4A55-B47C-123E62215E4B}" type="pres">
      <dgm:prSet presAssocID="{71BB5AD3-AE75-4DAF-BF5B-0FB7CD9867D4}" presName="text4" presStyleCnt="0"/>
      <dgm:spPr/>
    </dgm:pt>
    <dgm:pt modelId="{2C19F241-B524-41A5-8A7B-781DFBD76B88}" type="pres">
      <dgm:prSet presAssocID="{71BB5AD3-AE75-4DAF-BF5B-0FB7CD9867D4}" presName="textRepeatNode" presStyleLbl="alignNode1" presStyleIdx="3" presStyleCnt="6">
        <dgm:presLayoutVars>
          <dgm:chMax val="0"/>
          <dgm:chPref val="0"/>
          <dgm:bulletEnabled val="1"/>
        </dgm:presLayoutVars>
      </dgm:prSet>
      <dgm:spPr/>
    </dgm:pt>
    <dgm:pt modelId="{5981D9B0-95C4-4400-9BC9-DB26EC91B2E2}" type="pres">
      <dgm:prSet presAssocID="{71BB5AD3-AE75-4DAF-BF5B-0FB7CD9867D4}" presName="textaccent4" presStyleCnt="0"/>
      <dgm:spPr/>
    </dgm:pt>
    <dgm:pt modelId="{817F464A-5D7C-4DC2-AD04-CDB8BA05EB40}" type="pres">
      <dgm:prSet presAssocID="{71BB5AD3-AE75-4DAF-BF5B-0FB7CD9867D4}" presName="accentRepeatNode" presStyleLbl="solidAlignAcc1" presStyleIdx="6" presStyleCnt="12"/>
      <dgm:spPr/>
    </dgm:pt>
    <dgm:pt modelId="{5286D340-0141-4B4A-8FD9-C5AF7DC88319}" type="pres">
      <dgm:prSet presAssocID="{B0D7591C-417E-4AB0-81EE-673829E2CA49}" presName="image4" presStyleCnt="0"/>
      <dgm:spPr/>
    </dgm:pt>
    <dgm:pt modelId="{D72748FD-9FB0-46A6-A7BF-045E5059844F}" type="pres">
      <dgm:prSet presAssocID="{B0D7591C-417E-4AB0-81EE-673829E2CA49}" presName="imageRepeatNode" presStyleLbl="alignAcc1" presStyleIdx="3" presStyleCnt="6"/>
      <dgm:spPr/>
    </dgm:pt>
    <dgm:pt modelId="{4EB6E2F5-73A5-461E-B057-B6D942E038A7}" type="pres">
      <dgm:prSet presAssocID="{B0D7591C-417E-4AB0-81EE-673829E2CA49}" presName="imageaccent4" presStyleCnt="0"/>
      <dgm:spPr/>
    </dgm:pt>
    <dgm:pt modelId="{75ABBCFC-9C36-41A5-9ED5-B6D382FF317D}" type="pres">
      <dgm:prSet presAssocID="{B0D7591C-417E-4AB0-81EE-673829E2CA49}" presName="accentRepeatNode" presStyleLbl="solidAlignAcc1" presStyleIdx="7" presStyleCnt="12"/>
      <dgm:spPr/>
    </dgm:pt>
    <dgm:pt modelId="{ECF97CA8-C6FE-4E76-83CB-FC13B69796E1}" type="pres">
      <dgm:prSet presAssocID="{59F2FD38-4650-4CA4-B945-703712A23495}" presName="text5" presStyleCnt="0"/>
      <dgm:spPr/>
    </dgm:pt>
    <dgm:pt modelId="{2B803F63-9166-4AAF-9E18-0553083ED5A0}" type="pres">
      <dgm:prSet presAssocID="{59F2FD38-4650-4CA4-B945-703712A23495}" presName="textRepeatNode" presStyleLbl="alignNode1" presStyleIdx="4" presStyleCnt="6">
        <dgm:presLayoutVars>
          <dgm:chMax val="0"/>
          <dgm:chPref val="0"/>
          <dgm:bulletEnabled val="1"/>
        </dgm:presLayoutVars>
      </dgm:prSet>
      <dgm:spPr/>
    </dgm:pt>
    <dgm:pt modelId="{CA52297B-61E4-40F4-BDB7-14FA8B0958AA}" type="pres">
      <dgm:prSet presAssocID="{59F2FD38-4650-4CA4-B945-703712A23495}" presName="textaccent5" presStyleCnt="0"/>
      <dgm:spPr/>
    </dgm:pt>
    <dgm:pt modelId="{010EFE10-8C61-42E7-8C72-EDB8D1775A1D}" type="pres">
      <dgm:prSet presAssocID="{59F2FD38-4650-4CA4-B945-703712A23495}" presName="accentRepeatNode" presStyleLbl="solidAlignAcc1" presStyleIdx="8" presStyleCnt="12"/>
      <dgm:spPr/>
    </dgm:pt>
    <dgm:pt modelId="{95957E37-6949-462C-8E3C-0397C2D27FE4}" type="pres">
      <dgm:prSet presAssocID="{7C572525-12E1-4EC6-BBD5-DA310E0DD637}" presName="image5" presStyleCnt="0"/>
      <dgm:spPr/>
    </dgm:pt>
    <dgm:pt modelId="{B142AE07-F9AA-4D87-86E5-B48BF53BB799}" type="pres">
      <dgm:prSet presAssocID="{7C572525-12E1-4EC6-BBD5-DA310E0DD637}" presName="imageRepeatNode" presStyleLbl="alignAcc1" presStyleIdx="4" presStyleCnt="6"/>
      <dgm:spPr/>
    </dgm:pt>
    <dgm:pt modelId="{6B608F16-7BBF-4CC7-9B29-244B60404CBA}" type="pres">
      <dgm:prSet presAssocID="{7C572525-12E1-4EC6-BBD5-DA310E0DD637}" presName="imageaccent5" presStyleCnt="0"/>
      <dgm:spPr/>
    </dgm:pt>
    <dgm:pt modelId="{196089FA-293B-4073-9018-7AC225F72C64}" type="pres">
      <dgm:prSet presAssocID="{7C572525-12E1-4EC6-BBD5-DA310E0DD637}" presName="accentRepeatNode" presStyleLbl="solidAlignAcc1" presStyleIdx="9" presStyleCnt="12"/>
      <dgm:spPr/>
    </dgm:pt>
    <dgm:pt modelId="{3486EFB7-12F7-4CEA-A34D-1B3952DD03F1}" type="pres">
      <dgm:prSet presAssocID="{204C81E6-44CF-41EE-8797-E78027BCD64E}" presName="text6" presStyleCnt="0"/>
      <dgm:spPr/>
    </dgm:pt>
    <dgm:pt modelId="{8D1CAA78-15DE-452F-B15D-226149A6455D}" type="pres">
      <dgm:prSet presAssocID="{204C81E6-44CF-41EE-8797-E78027BCD64E}" presName="textRepeatNode" presStyleLbl="alignNode1" presStyleIdx="5" presStyleCnt="6">
        <dgm:presLayoutVars>
          <dgm:chMax val="0"/>
          <dgm:chPref val="0"/>
          <dgm:bulletEnabled val="1"/>
        </dgm:presLayoutVars>
      </dgm:prSet>
      <dgm:spPr/>
    </dgm:pt>
    <dgm:pt modelId="{7F7D0497-9319-4346-994C-D648B6E81B98}" type="pres">
      <dgm:prSet presAssocID="{204C81E6-44CF-41EE-8797-E78027BCD64E}" presName="textaccent6" presStyleCnt="0"/>
      <dgm:spPr/>
    </dgm:pt>
    <dgm:pt modelId="{B41FD5E7-3F61-49FB-9EDD-9AF64EB331FF}" type="pres">
      <dgm:prSet presAssocID="{204C81E6-44CF-41EE-8797-E78027BCD64E}" presName="accentRepeatNode" presStyleLbl="solidAlignAcc1" presStyleIdx="10" presStyleCnt="12"/>
      <dgm:spPr/>
    </dgm:pt>
    <dgm:pt modelId="{DB96BBE9-BEF5-41EF-B8AB-9FF40BDC3C4D}" type="pres">
      <dgm:prSet presAssocID="{0A998CA3-B9F2-4D32-AB63-D4E068088E4D}" presName="image6" presStyleCnt="0"/>
      <dgm:spPr/>
    </dgm:pt>
    <dgm:pt modelId="{367F06AD-A2C6-49E8-9068-8268E63368F4}" type="pres">
      <dgm:prSet presAssocID="{0A998CA3-B9F2-4D32-AB63-D4E068088E4D}" presName="imageRepeatNode" presStyleLbl="alignAcc1" presStyleIdx="5" presStyleCnt="6"/>
      <dgm:spPr/>
    </dgm:pt>
    <dgm:pt modelId="{CD9FCD37-1E04-43AB-B4F4-7C9D786314A7}" type="pres">
      <dgm:prSet presAssocID="{0A998CA3-B9F2-4D32-AB63-D4E068088E4D}" presName="imageaccent6" presStyleCnt="0"/>
      <dgm:spPr/>
    </dgm:pt>
    <dgm:pt modelId="{8D3D99AF-AB7D-4B0E-A4CF-F8904B024059}" type="pres">
      <dgm:prSet presAssocID="{0A998CA3-B9F2-4D32-AB63-D4E068088E4D}" presName="accentRepeatNode" presStyleLbl="solidAlignAcc1" presStyleIdx="11" presStyleCnt="12"/>
      <dgm:spPr/>
    </dgm:pt>
  </dgm:ptLst>
  <dgm:cxnLst>
    <dgm:cxn modelId="{2C9FFB19-6424-4CE2-B7E3-13447181ADC5}" srcId="{590E9052-D407-4FF6-BD11-10E6600CDDA8}" destId="{ECB2E4CF-8C8C-4859-BFF6-7F89CD8BE548}" srcOrd="2" destOrd="0" parTransId="{AF6EE0D6-EA58-445C-BCA6-8DA55FB862B9}" sibTransId="{894FA313-1654-43EE-9B2B-B4AEF1096CEF}"/>
    <dgm:cxn modelId="{BD29F65C-2BE6-461B-A829-CAF1E7ED5DD5}" type="presOf" srcId="{B0D7591C-417E-4AB0-81EE-673829E2CA49}" destId="{D72748FD-9FB0-46A6-A7BF-045E5059844F}" srcOrd="0" destOrd="0" presId="urn:microsoft.com/office/officeart/2008/layout/HexagonCluster"/>
    <dgm:cxn modelId="{FF89BC5E-2D96-4243-BF24-E7EE0B7549AE}" type="presOf" srcId="{71BB5AD3-AE75-4DAF-BF5B-0FB7CD9867D4}" destId="{2C19F241-B524-41A5-8A7B-781DFBD76B88}" srcOrd="0" destOrd="0" presId="urn:microsoft.com/office/officeart/2008/layout/HexagonCluster"/>
    <dgm:cxn modelId="{D95AA147-D009-47F4-93C4-72597AD4FA2E}" srcId="{590E9052-D407-4FF6-BD11-10E6600CDDA8}" destId="{204C81E6-44CF-41EE-8797-E78027BCD64E}" srcOrd="5" destOrd="0" parTransId="{AF60504A-1722-48E3-8AD6-3F3D287B0F6F}" sibTransId="{0A998CA3-B9F2-4D32-AB63-D4E068088E4D}"/>
    <dgm:cxn modelId="{5668707D-D53F-4CF1-B08A-FDC17EA3A949}" type="presOf" srcId="{894FA313-1654-43EE-9B2B-B4AEF1096CEF}" destId="{BBC01CEB-AD96-4F70-BE2D-20B61C5F7B9A}" srcOrd="0" destOrd="0" presId="urn:microsoft.com/office/officeart/2008/layout/HexagonCluster"/>
    <dgm:cxn modelId="{87CFE283-0BC9-4D77-AAFD-2E30005EDE04}" type="presOf" srcId="{2B33FD94-20EF-457D-BF44-EA6C24B1505D}" destId="{35ACB506-316E-4F33-A634-F68489334BB9}" srcOrd="0" destOrd="0" presId="urn:microsoft.com/office/officeart/2008/layout/HexagonCluster"/>
    <dgm:cxn modelId="{2FC8DF86-8EDE-4875-945E-FC25B317925E}" type="presOf" srcId="{590E9052-D407-4FF6-BD11-10E6600CDDA8}" destId="{DA65CF99-1B08-4D9B-8ABC-0C82DFFE6C63}" srcOrd="0" destOrd="0" presId="urn:microsoft.com/office/officeart/2008/layout/HexagonCluster"/>
    <dgm:cxn modelId="{49ED7D88-A022-4F66-A77A-5E06D98BE098}" srcId="{590E9052-D407-4FF6-BD11-10E6600CDDA8}" destId="{59E4BB11-3D10-4E32-9223-6D57866EBF9F}" srcOrd="1" destOrd="0" parTransId="{D6975C59-3E3B-40C4-AC86-AEF2629382A9}" sibTransId="{4EFAD854-AF77-4842-AA1A-32C1C2EF3BA0}"/>
    <dgm:cxn modelId="{23F0978D-A20B-45BA-8DC9-8E9474471776}" type="presOf" srcId="{59E4BB11-3D10-4E32-9223-6D57866EBF9F}" destId="{FBB9B27D-CEE1-413E-9298-3DD0BE370B63}" srcOrd="0" destOrd="0" presId="urn:microsoft.com/office/officeart/2008/layout/HexagonCluster"/>
    <dgm:cxn modelId="{7E08928F-F43B-4643-9C70-BF52BD440F60}" type="presOf" srcId="{7C572525-12E1-4EC6-BBD5-DA310E0DD637}" destId="{B142AE07-F9AA-4D87-86E5-B48BF53BB799}" srcOrd="0" destOrd="0" presId="urn:microsoft.com/office/officeart/2008/layout/HexagonCluster"/>
    <dgm:cxn modelId="{11FCD08F-BEC9-49ED-8481-43873378E00D}" srcId="{590E9052-D407-4FF6-BD11-10E6600CDDA8}" destId="{2791F43F-96A7-4194-B7F7-C1F98915B5D6}" srcOrd="0" destOrd="0" parTransId="{2C48B7AC-B9D2-4AEC-A148-60D7E43C4A51}" sibTransId="{2B33FD94-20EF-457D-BF44-EA6C24B1505D}"/>
    <dgm:cxn modelId="{934D8DA6-D767-44DA-BE74-F363E2C3CA2F}" type="presOf" srcId="{204C81E6-44CF-41EE-8797-E78027BCD64E}" destId="{8D1CAA78-15DE-452F-B15D-226149A6455D}" srcOrd="0" destOrd="0" presId="urn:microsoft.com/office/officeart/2008/layout/HexagonCluster"/>
    <dgm:cxn modelId="{1FF3E4A9-E222-4CBC-BEA3-E348C353231D}" type="presOf" srcId="{ECB2E4CF-8C8C-4859-BFF6-7F89CD8BE548}" destId="{1B5BE4D9-0CF7-4EC8-B0C7-D950E51F145C}" srcOrd="0" destOrd="0" presId="urn:microsoft.com/office/officeart/2008/layout/HexagonCluster"/>
    <dgm:cxn modelId="{7DA0B6B7-DDD1-43BE-82D5-5885B03D21B3}" type="presOf" srcId="{59F2FD38-4650-4CA4-B945-703712A23495}" destId="{2B803F63-9166-4AAF-9E18-0553083ED5A0}" srcOrd="0" destOrd="0" presId="urn:microsoft.com/office/officeart/2008/layout/HexagonCluster"/>
    <dgm:cxn modelId="{7EB177BA-00CC-4ED0-87D1-04D2245EC99B}" type="presOf" srcId="{0A998CA3-B9F2-4D32-AB63-D4E068088E4D}" destId="{367F06AD-A2C6-49E8-9068-8268E63368F4}" srcOrd="0" destOrd="0" presId="urn:microsoft.com/office/officeart/2008/layout/HexagonCluster"/>
    <dgm:cxn modelId="{A9D94BDF-8DDE-4C99-ABCE-5A53AB1D87A0}" type="presOf" srcId="{4EFAD854-AF77-4842-AA1A-32C1C2EF3BA0}" destId="{D5C5C767-1AE5-4295-BD51-3E4530E4CF7A}" srcOrd="0" destOrd="0" presId="urn:microsoft.com/office/officeart/2008/layout/HexagonCluster"/>
    <dgm:cxn modelId="{DFDC66E6-E4BE-4A57-A877-8DFDECC00EC6}" srcId="{590E9052-D407-4FF6-BD11-10E6600CDDA8}" destId="{71BB5AD3-AE75-4DAF-BF5B-0FB7CD9867D4}" srcOrd="3" destOrd="0" parTransId="{405F6537-B14F-43B0-8E8C-5723CBEC9449}" sibTransId="{B0D7591C-417E-4AB0-81EE-673829E2CA49}"/>
    <dgm:cxn modelId="{8FF189EF-6D4D-45F8-A942-CA36C819E0A8}" srcId="{590E9052-D407-4FF6-BD11-10E6600CDDA8}" destId="{59F2FD38-4650-4CA4-B945-703712A23495}" srcOrd="4" destOrd="0" parTransId="{53F57C95-FB47-4B6C-B659-B0CBE72F600D}" sibTransId="{7C572525-12E1-4EC6-BBD5-DA310E0DD637}"/>
    <dgm:cxn modelId="{CA40ABF7-BA1D-41B1-90F8-AAAC965F6061}" type="presOf" srcId="{2791F43F-96A7-4194-B7F7-C1F98915B5D6}" destId="{D547B449-8257-4FFC-9A9D-3967A95CEB9C}" srcOrd="0" destOrd="0" presId="urn:microsoft.com/office/officeart/2008/layout/HexagonCluster"/>
    <dgm:cxn modelId="{4E1C913B-660C-42DE-A266-4DD716D807CA}" type="presParOf" srcId="{DA65CF99-1B08-4D9B-8ABC-0C82DFFE6C63}" destId="{A1621F2F-0889-4399-93EB-54CD466C5962}" srcOrd="0" destOrd="0" presId="urn:microsoft.com/office/officeart/2008/layout/HexagonCluster"/>
    <dgm:cxn modelId="{47B3B817-55AD-44D0-AF8C-5513DDF4DC83}" type="presParOf" srcId="{A1621F2F-0889-4399-93EB-54CD466C5962}" destId="{D547B449-8257-4FFC-9A9D-3967A95CEB9C}" srcOrd="0" destOrd="0" presId="urn:microsoft.com/office/officeart/2008/layout/HexagonCluster"/>
    <dgm:cxn modelId="{EC788582-D2AE-4325-B990-B82BD21D3456}" type="presParOf" srcId="{DA65CF99-1B08-4D9B-8ABC-0C82DFFE6C63}" destId="{9291A152-DFB0-4133-A04B-F870D1A7666F}" srcOrd="1" destOrd="0" presId="urn:microsoft.com/office/officeart/2008/layout/HexagonCluster"/>
    <dgm:cxn modelId="{3A01B8D4-3FCB-46FF-B1E6-CFAA5137B801}" type="presParOf" srcId="{9291A152-DFB0-4133-A04B-F870D1A7666F}" destId="{CA896AA7-E169-4CF1-9B33-F8F90D58FE27}" srcOrd="0" destOrd="0" presId="urn:microsoft.com/office/officeart/2008/layout/HexagonCluster"/>
    <dgm:cxn modelId="{301E4C7A-D1C8-444A-8E33-AEB73A79DADC}" type="presParOf" srcId="{DA65CF99-1B08-4D9B-8ABC-0C82DFFE6C63}" destId="{47983CB6-0F2D-44A7-92EB-66E4EA47241A}" srcOrd="2" destOrd="0" presId="urn:microsoft.com/office/officeart/2008/layout/HexagonCluster"/>
    <dgm:cxn modelId="{EFCEBD9C-E663-42D8-B371-04C3A1A04F58}" type="presParOf" srcId="{47983CB6-0F2D-44A7-92EB-66E4EA47241A}" destId="{35ACB506-316E-4F33-A634-F68489334BB9}" srcOrd="0" destOrd="0" presId="urn:microsoft.com/office/officeart/2008/layout/HexagonCluster"/>
    <dgm:cxn modelId="{F0B1BB43-312E-4925-BA60-05E0FFCC30CA}" type="presParOf" srcId="{DA65CF99-1B08-4D9B-8ABC-0C82DFFE6C63}" destId="{17EE09B7-DF5C-4091-87BC-91833AB78B3A}" srcOrd="3" destOrd="0" presId="urn:microsoft.com/office/officeart/2008/layout/HexagonCluster"/>
    <dgm:cxn modelId="{72EF784C-EA83-445E-9608-522B896F86D6}" type="presParOf" srcId="{17EE09B7-DF5C-4091-87BC-91833AB78B3A}" destId="{02C52D0F-47DC-4331-9136-23D629A56200}" srcOrd="0" destOrd="0" presId="urn:microsoft.com/office/officeart/2008/layout/HexagonCluster"/>
    <dgm:cxn modelId="{E60C3355-D41B-4CC6-B794-16DCFBE0506B}" type="presParOf" srcId="{DA65CF99-1B08-4D9B-8ABC-0C82DFFE6C63}" destId="{107DF536-08E2-4F67-A1A4-95E63989262B}" srcOrd="4" destOrd="0" presId="urn:microsoft.com/office/officeart/2008/layout/HexagonCluster"/>
    <dgm:cxn modelId="{D671D6E6-2F64-45D7-A23A-7528F5E67906}" type="presParOf" srcId="{107DF536-08E2-4F67-A1A4-95E63989262B}" destId="{FBB9B27D-CEE1-413E-9298-3DD0BE370B63}" srcOrd="0" destOrd="0" presId="urn:microsoft.com/office/officeart/2008/layout/HexagonCluster"/>
    <dgm:cxn modelId="{BEF33C78-C968-4F54-B600-46B8F09464DE}" type="presParOf" srcId="{DA65CF99-1B08-4D9B-8ABC-0C82DFFE6C63}" destId="{CBE256CF-DA48-4F37-8153-F97BE1D6F46B}" srcOrd="5" destOrd="0" presId="urn:microsoft.com/office/officeart/2008/layout/HexagonCluster"/>
    <dgm:cxn modelId="{12E8ECC4-B358-4C2E-B325-00D8292337CF}" type="presParOf" srcId="{CBE256CF-DA48-4F37-8153-F97BE1D6F46B}" destId="{2CF7D480-7FF1-4B70-80F9-6D760DF31CF2}" srcOrd="0" destOrd="0" presId="urn:microsoft.com/office/officeart/2008/layout/HexagonCluster"/>
    <dgm:cxn modelId="{D19A4BBE-0ED4-4337-9C34-B14AB9017E99}" type="presParOf" srcId="{DA65CF99-1B08-4D9B-8ABC-0C82DFFE6C63}" destId="{55019580-ADA8-45C9-BC69-48038BDB3FB5}" srcOrd="6" destOrd="0" presId="urn:microsoft.com/office/officeart/2008/layout/HexagonCluster"/>
    <dgm:cxn modelId="{69DF8C31-F882-49B6-8A8D-D6D22079922B}" type="presParOf" srcId="{55019580-ADA8-45C9-BC69-48038BDB3FB5}" destId="{D5C5C767-1AE5-4295-BD51-3E4530E4CF7A}" srcOrd="0" destOrd="0" presId="urn:microsoft.com/office/officeart/2008/layout/HexagonCluster"/>
    <dgm:cxn modelId="{129B7409-ABFE-4312-9B03-D0F510E77D67}" type="presParOf" srcId="{DA65CF99-1B08-4D9B-8ABC-0C82DFFE6C63}" destId="{E49E9277-B882-4CD4-80CC-3434FB136C00}" srcOrd="7" destOrd="0" presId="urn:microsoft.com/office/officeart/2008/layout/HexagonCluster"/>
    <dgm:cxn modelId="{1CDFD7CD-1F62-48A1-AADD-C6F94E966768}" type="presParOf" srcId="{E49E9277-B882-4CD4-80CC-3434FB136C00}" destId="{EEE0E13D-070B-4C98-BEA8-0CE429D52C4E}" srcOrd="0" destOrd="0" presId="urn:microsoft.com/office/officeart/2008/layout/HexagonCluster"/>
    <dgm:cxn modelId="{E3309433-4470-4A82-85CD-82AF6D6FAA79}" type="presParOf" srcId="{DA65CF99-1B08-4D9B-8ABC-0C82DFFE6C63}" destId="{DAB012CD-DB11-4ADA-BDFB-89B2CC560B67}" srcOrd="8" destOrd="0" presId="urn:microsoft.com/office/officeart/2008/layout/HexagonCluster"/>
    <dgm:cxn modelId="{6308B007-A6E8-4CDC-8132-DD2EFFB29133}" type="presParOf" srcId="{DAB012CD-DB11-4ADA-BDFB-89B2CC560B67}" destId="{1B5BE4D9-0CF7-4EC8-B0C7-D950E51F145C}" srcOrd="0" destOrd="0" presId="urn:microsoft.com/office/officeart/2008/layout/HexagonCluster"/>
    <dgm:cxn modelId="{9BA0A6CC-1FB5-4FE2-8078-134281E4D9C8}" type="presParOf" srcId="{DA65CF99-1B08-4D9B-8ABC-0C82DFFE6C63}" destId="{6EAF0A61-9987-465E-BA47-407C5F147CF7}" srcOrd="9" destOrd="0" presId="urn:microsoft.com/office/officeart/2008/layout/HexagonCluster"/>
    <dgm:cxn modelId="{A7D67DDF-20F3-4FEB-96E8-976C62391520}" type="presParOf" srcId="{6EAF0A61-9987-465E-BA47-407C5F147CF7}" destId="{F75E74D7-2CFF-4024-8C03-D636F2D531DA}" srcOrd="0" destOrd="0" presId="urn:microsoft.com/office/officeart/2008/layout/HexagonCluster"/>
    <dgm:cxn modelId="{DA97A590-03F1-49BA-A4D2-DD0B10D542F6}" type="presParOf" srcId="{DA65CF99-1B08-4D9B-8ABC-0C82DFFE6C63}" destId="{782ED21D-0247-44AF-A061-59ABFBA8EB4E}" srcOrd="10" destOrd="0" presId="urn:microsoft.com/office/officeart/2008/layout/HexagonCluster"/>
    <dgm:cxn modelId="{3D7BB4F8-AC35-49AB-B664-6B7EFD8C5C7D}" type="presParOf" srcId="{782ED21D-0247-44AF-A061-59ABFBA8EB4E}" destId="{BBC01CEB-AD96-4F70-BE2D-20B61C5F7B9A}" srcOrd="0" destOrd="0" presId="urn:microsoft.com/office/officeart/2008/layout/HexagonCluster"/>
    <dgm:cxn modelId="{D6BB4EB4-594B-4E50-81D0-0A1AD4347A89}" type="presParOf" srcId="{DA65CF99-1B08-4D9B-8ABC-0C82DFFE6C63}" destId="{BB299065-2901-4831-BE12-835CEBDCF7A4}" srcOrd="11" destOrd="0" presId="urn:microsoft.com/office/officeart/2008/layout/HexagonCluster"/>
    <dgm:cxn modelId="{9584607B-99D0-4867-9D52-BDEED5F21D4B}" type="presParOf" srcId="{BB299065-2901-4831-BE12-835CEBDCF7A4}" destId="{16BE6664-7610-435E-90FA-00587B8FC8D5}" srcOrd="0" destOrd="0" presId="urn:microsoft.com/office/officeart/2008/layout/HexagonCluster"/>
    <dgm:cxn modelId="{A72E8810-97E6-4631-A526-0DD30C93C386}" type="presParOf" srcId="{DA65CF99-1B08-4D9B-8ABC-0C82DFFE6C63}" destId="{84631281-D58F-4A55-B47C-123E62215E4B}" srcOrd="12" destOrd="0" presId="urn:microsoft.com/office/officeart/2008/layout/HexagonCluster"/>
    <dgm:cxn modelId="{152DAE23-64B2-4067-AEF3-DC5848C36D34}" type="presParOf" srcId="{84631281-D58F-4A55-B47C-123E62215E4B}" destId="{2C19F241-B524-41A5-8A7B-781DFBD76B88}" srcOrd="0" destOrd="0" presId="urn:microsoft.com/office/officeart/2008/layout/HexagonCluster"/>
    <dgm:cxn modelId="{4E55DBD9-FA73-4F7B-95BC-6B5726209018}" type="presParOf" srcId="{DA65CF99-1B08-4D9B-8ABC-0C82DFFE6C63}" destId="{5981D9B0-95C4-4400-9BC9-DB26EC91B2E2}" srcOrd="13" destOrd="0" presId="urn:microsoft.com/office/officeart/2008/layout/HexagonCluster"/>
    <dgm:cxn modelId="{5A5DA0F5-7539-4601-8E09-2B29186CEEF2}" type="presParOf" srcId="{5981D9B0-95C4-4400-9BC9-DB26EC91B2E2}" destId="{817F464A-5D7C-4DC2-AD04-CDB8BA05EB40}" srcOrd="0" destOrd="0" presId="urn:microsoft.com/office/officeart/2008/layout/HexagonCluster"/>
    <dgm:cxn modelId="{D75A210B-DE1B-44D8-9F1A-63366BCB07FB}" type="presParOf" srcId="{DA65CF99-1B08-4D9B-8ABC-0C82DFFE6C63}" destId="{5286D340-0141-4B4A-8FD9-C5AF7DC88319}" srcOrd="14" destOrd="0" presId="urn:microsoft.com/office/officeart/2008/layout/HexagonCluster"/>
    <dgm:cxn modelId="{2F06C8F8-DBD4-4CD0-B1E2-3DC4AD3166D1}" type="presParOf" srcId="{5286D340-0141-4B4A-8FD9-C5AF7DC88319}" destId="{D72748FD-9FB0-46A6-A7BF-045E5059844F}" srcOrd="0" destOrd="0" presId="urn:microsoft.com/office/officeart/2008/layout/HexagonCluster"/>
    <dgm:cxn modelId="{FC39DDAD-FB26-473D-8E46-D6E4C145DFFB}" type="presParOf" srcId="{DA65CF99-1B08-4D9B-8ABC-0C82DFFE6C63}" destId="{4EB6E2F5-73A5-461E-B057-B6D942E038A7}" srcOrd="15" destOrd="0" presId="urn:microsoft.com/office/officeart/2008/layout/HexagonCluster"/>
    <dgm:cxn modelId="{44DD797B-544C-4045-98F0-4701ED0BBA19}" type="presParOf" srcId="{4EB6E2F5-73A5-461E-B057-B6D942E038A7}" destId="{75ABBCFC-9C36-41A5-9ED5-B6D382FF317D}" srcOrd="0" destOrd="0" presId="urn:microsoft.com/office/officeart/2008/layout/HexagonCluster"/>
    <dgm:cxn modelId="{619B3632-8FA3-4A2F-A4BE-7880ACD04C45}" type="presParOf" srcId="{DA65CF99-1B08-4D9B-8ABC-0C82DFFE6C63}" destId="{ECF97CA8-C6FE-4E76-83CB-FC13B69796E1}" srcOrd="16" destOrd="0" presId="urn:microsoft.com/office/officeart/2008/layout/HexagonCluster"/>
    <dgm:cxn modelId="{562576A6-3F0B-4527-9468-7E7ED08140C9}" type="presParOf" srcId="{ECF97CA8-C6FE-4E76-83CB-FC13B69796E1}" destId="{2B803F63-9166-4AAF-9E18-0553083ED5A0}" srcOrd="0" destOrd="0" presId="urn:microsoft.com/office/officeart/2008/layout/HexagonCluster"/>
    <dgm:cxn modelId="{2546F002-2F4E-4E60-9F52-0753ABB1BFD7}" type="presParOf" srcId="{DA65CF99-1B08-4D9B-8ABC-0C82DFFE6C63}" destId="{CA52297B-61E4-40F4-BDB7-14FA8B0958AA}" srcOrd="17" destOrd="0" presId="urn:microsoft.com/office/officeart/2008/layout/HexagonCluster"/>
    <dgm:cxn modelId="{F91B4379-AF17-4745-A05B-A730EAB17FDF}" type="presParOf" srcId="{CA52297B-61E4-40F4-BDB7-14FA8B0958AA}" destId="{010EFE10-8C61-42E7-8C72-EDB8D1775A1D}" srcOrd="0" destOrd="0" presId="urn:microsoft.com/office/officeart/2008/layout/HexagonCluster"/>
    <dgm:cxn modelId="{E1C58216-3198-4ACF-93AF-10604CC851B2}" type="presParOf" srcId="{DA65CF99-1B08-4D9B-8ABC-0C82DFFE6C63}" destId="{95957E37-6949-462C-8E3C-0397C2D27FE4}" srcOrd="18" destOrd="0" presId="urn:microsoft.com/office/officeart/2008/layout/HexagonCluster"/>
    <dgm:cxn modelId="{29DC4EAC-3139-41FE-9296-21E362064BC1}" type="presParOf" srcId="{95957E37-6949-462C-8E3C-0397C2D27FE4}" destId="{B142AE07-F9AA-4D87-86E5-B48BF53BB799}" srcOrd="0" destOrd="0" presId="urn:microsoft.com/office/officeart/2008/layout/HexagonCluster"/>
    <dgm:cxn modelId="{2FDC2576-9261-4DE2-AEDD-8ED75BB70EEF}" type="presParOf" srcId="{DA65CF99-1B08-4D9B-8ABC-0C82DFFE6C63}" destId="{6B608F16-7BBF-4CC7-9B29-244B60404CBA}" srcOrd="19" destOrd="0" presId="urn:microsoft.com/office/officeart/2008/layout/HexagonCluster"/>
    <dgm:cxn modelId="{0FC9D967-7622-4FA9-A8F5-524B4C75EE4A}" type="presParOf" srcId="{6B608F16-7BBF-4CC7-9B29-244B60404CBA}" destId="{196089FA-293B-4073-9018-7AC225F72C64}" srcOrd="0" destOrd="0" presId="urn:microsoft.com/office/officeart/2008/layout/HexagonCluster"/>
    <dgm:cxn modelId="{36836A9F-1A6C-496D-9AC4-9A64C2D897BC}" type="presParOf" srcId="{DA65CF99-1B08-4D9B-8ABC-0C82DFFE6C63}" destId="{3486EFB7-12F7-4CEA-A34D-1B3952DD03F1}" srcOrd="20" destOrd="0" presId="urn:microsoft.com/office/officeart/2008/layout/HexagonCluster"/>
    <dgm:cxn modelId="{18E19EC4-70FD-4570-BD52-802743E5BC92}" type="presParOf" srcId="{3486EFB7-12F7-4CEA-A34D-1B3952DD03F1}" destId="{8D1CAA78-15DE-452F-B15D-226149A6455D}" srcOrd="0" destOrd="0" presId="urn:microsoft.com/office/officeart/2008/layout/HexagonCluster"/>
    <dgm:cxn modelId="{BC23BD8A-EA40-455A-9310-7AE92DB4C60C}" type="presParOf" srcId="{DA65CF99-1B08-4D9B-8ABC-0C82DFFE6C63}" destId="{7F7D0497-9319-4346-994C-D648B6E81B98}" srcOrd="21" destOrd="0" presId="urn:microsoft.com/office/officeart/2008/layout/HexagonCluster"/>
    <dgm:cxn modelId="{53D4E79E-A5C3-4C19-A027-105D6A3D5B5D}" type="presParOf" srcId="{7F7D0497-9319-4346-994C-D648B6E81B98}" destId="{B41FD5E7-3F61-49FB-9EDD-9AF64EB331FF}" srcOrd="0" destOrd="0" presId="urn:microsoft.com/office/officeart/2008/layout/HexagonCluster"/>
    <dgm:cxn modelId="{BBF5444C-17EF-4734-B223-204EB1148D6B}" type="presParOf" srcId="{DA65CF99-1B08-4D9B-8ABC-0C82DFFE6C63}" destId="{DB96BBE9-BEF5-41EF-B8AB-9FF40BDC3C4D}" srcOrd="22" destOrd="0" presId="urn:microsoft.com/office/officeart/2008/layout/HexagonCluster"/>
    <dgm:cxn modelId="{18C37D0B-6D61-4F6B-AEFE-673175CA14B4}" type="presParOf" srcId="{DB96BBE9-BEF5-41EF-B8AB-9FF40BDC3C4D}" destId="{367F06AD-A2C6-49E8-9068-8268E63368F4}" srcOrd="0" destOrd="0" presId="urn:microsoft.com/office/officeart/2008/layout/HexagonCluster"/>
    <dgm:cxn modelId="{42C44805-5EF5-456E-8071-DA6605D59DCC}" type="presParOf" srcId="{DA65CF99-1B08-4D9B-8ABC-0C82DFFE6C63}" destId="{CD9FCD37-1E04-43AB-B4F4-7C9D786314A7}" srcOrd="23" destOrd="0" presId="urn:microsoft.com/office/officeart/2008/layout/HexagonCluster"/>
    <dgm:cxn modelId="{1E06F612-F1BD-4C9E-94BC-51DE3CB5822D}" type="presParOf" srcId="{CD9FCD37-1E04-43AB-B4F4-7C9D786314A7}" destId="{8D3D99AF-AB7D-4B0E-A4CF-F8904B024059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084D3-F38D-4930-97A4-5D4C0FDE1ED4}">
      <dsp:nvSpPr>
        <dsp:cNvPr id="0" name=""/>
        <dsp:cNvSpPr/>
      </dsp:nvSpPr>
      <dsp:spPr>
        <a:xfrm>
          <a:off x="-5663348" y="-867076"/>
          <a:ext cx="6743901" cy="6743901"/>
        </a:xfrm>
        <a:prstGeom prst="blockArc">
          <a:avLst>
            <a:gd name="adj1" fmla="val 18900000"/>
            <a:gd name="adj2" fmla="val 2700000"/>
            <a:gd name="adj3" fmla="val 255"/>
          </a:avLst>
        </a:prstGeom>
        <a:noFill/>
        <a:ln w="12700" cap="flat" cmpd="sng" algn="ctr">
          <a:solidFill>
            <a:srgbClr val="4472C4">
              <a:tint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60775A-A55D-4C69-BDF8-4BEA3135C5FE}">
      <dsp:nvSpPr>
        <dsp:cNvPr id="0" name=""/>
        <dsp:cNvSpPr/>
      </dsp:nvSpPr>
      <dsp:spPr>
        <a:xfrm>
          <a:off x="696789" y="491015"/>
          <a:ext cx="5525918" cy="1001949"/>
        </a:xfrm>
        <a:prstGeom prst="rect">
          <a:avLst/>
        </a:prstGeom>
        <a:solidFill>
          <a:srgbClr val="74C9BB">
            <a:alpha val="7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297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ysClr val="windowText" lastClr="000000"/>
              </a:solidFill>
              <a:effectLst/>
              <a:latin typeface="Akrobat Black" panose="00000A00000000000000" pitchFamily="2" charset="-52"/>
              <a:ea typeface="+mn-ea"/>
              <a:cs typeface="+mn-cs"/>
            </a:rPr>
            <a:t>Муниципальных дошкольных организаций</a:t>
          </a:r>
        </a:p>
      </dsp:txBody>
      <dsp:txXfrm>
        <a:off x="696789" y="491015"/>
        <a:ext cx="5525918" cy="1001949"/>
      </dsp:txXfrm>
    </dsp:sp>
    <dsp:sp modelId="{73B969C0-E5CA-4D76-89DC-C3863E6434D4}">
      <dsp:nvSpPr>
        <dsp:cNvPr id="0" name=""/>
        <dsp:cNvSpPr/>
      </dsp:nvSpPr>
      <dsp:spPr>
        <a:xfrm>
          <a:off x="69134" y="375731"/>
          <a:ext cx="1252437" cy="1252437"/>
        </a:xfrm>
        <a:prstGeom prst="ellipse">
          <a:avLst/>
        </a:prstGeom>
        <a:solidFill>
          <a:srgbClr val="74C9BB"/>
        </a:solidFill>
        <a:ln w="6350" cap="flat" cmpd="sng" algn="ctr">
          <a:solidFill>
            <a:srgbClr val="4472C4"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4EB29B-4C3A-47BF-A77F-F32214FA636A}">
      <dsp:nvSpPr>
        <dsp:cNvPr id="0" name=""/>
        <dsp:cNvSpPr/>
      </dsp:nvSpPr>
      <dsp:spPr>
        <a:xfrm>
          <a:off x="1059561" y="2003899"/>
          <a:ext cx="5161709" cy="1001949"/>
        </a:xfrm>
        <a:prstGeom prst="rect">
          <a:avLst/>
        </a:prstGeom>
        <a:solidFill>
          <a:srgbClr val="9EAEC3">
            <a:alpha val="5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297" tIns="40640" rIns="40640" bIns="4064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Text" lastClr="000000"/>
              </a:solidFill>
              <a:effectLst/>
              <a:latin typeface="Akrobat Black" panose="00000A00000000000000" pitchFamily="2" charset="-52"/>
              <a:ea typeface="+mn-ea"/>
              <a:cs typeface="+mn-cs"/>
            </a:rPr>
            <a:t>Муниципальных общеобразовательных организаций</a:t>
          </a:r>
        </a:p>
      </dsp:txBody>
      <dsp:txXfrm>
        <a:off x="1059561" y="2003899"/>
        <a:ext cx="5161709" cy="1001949"/>
      </dsp:txXfrm>
    </dsp:sp>
    <dsp:sp modelId="{E58E4DA2-4F15-409B-A189-1A02A299D9BC}">
      <dsp:nvSpPr>
        <dsp:cNvPr id="0" name=""/>
        <dsp:cNvSpPr/>
      </dsp:nvSpPr>
      <dsp:spPr>
        <a:xfrm>
          <a:off x="433343" y="1878655"/>
          <a:ext cx="1252437" cy="1252437"/>
        </a:xfrm>
        <a:prstGeom prst="ellipse">
          <a:avLst/>
        </a:prstGeom>
        <a:solidFill>
          <a:srgbClr val="9EAEC3"/>
        </a:solidFill>
        <a:ln w="6350" cap="flat" cmpd="sng" algn="ctr">
          <a:solidFill>
            <a:srgbClr val="4472C4">
              <a:alpha val="90000"/>
              <a:hueOff val="0"/>
              <a:satOff val="0"/>
              <a:lumOff val="0"/>
              <a:alphaOff val="-1000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D1027A4-8328-42C7-9AF0-97FD0AD12575}">
      <dsp:nvSpPr>
        <dsp:cNvPr id="0" name=""/>
        <dsp:cNvSpPr/>
      </dsp:nvSpPr>
      <dsp:spPr>
        <a:xfrm>
          <a:off x="695353" y="3506823"/>
          <a:ext cx="5525918" cy="1001949"/>
        </a:xfrm>
        <a:prstGeom prst="rect">
          <a:avLst/>
        </a:prstGeom>
        <a:solidFill>
          <a:srgbClr val="F9866B">
            <a:alpha val="50000"/>
          </a:srgb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95297" tIns="40640" rIns="40640" bIns="4064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Text" lastClr="000000"/>
              </a:solidFill>
              <a:effectLst/>
              <a:latin typeface="Akrobat Black" panose="00000A00000000000000" pitchFamily="2" charset="-52"/>
              <a:ea typeface="+mn-ea"/>
              <a:cs typeface="+mn-cs"/>
            </a:rPr>
            <a:t>Муниципальных организаций дополнительного образования детей</a:t>
          </a:r>
        </a:p>
      </dsp:txBody>
      <dsp:txXfrm>
        <a:off x="695353" y="3506823"/>
        <a:ext cx="5525918" cy="1001949"/>
      </dsp:txXfrm>
    </dsp:sp>
    <dsp:sp modelId="{AE56C8A5-1F59-4ECE-8D9C-412B1385F39E}">
      <dsp:nvSpPr>
        <dsp:cNvPr id="0" name=""/>
        <dsp:cNvSpPr/>
      </dsp:nvSpPr>
      <dsp:spPr>
        <a:xfrm>
          <a:off x="69134" y="3381579"/>
          <a:ext cx="1252437" cy="1252437"/>
        </a:xfrm>
        <a:prstGeom prst="ellipse">
          <a:avLst/>
        </a:prstGeom>
        <a:solidFill>
          <a:srgbClr val="F9866B"/>
        </a:solidFill>
        <a:ln w="6350" cap="flat" cmpd="sng" algn="ctr">
          <a:solidFill>
            <a:srgbClr val="4472C4">
              <a:alpha val="90000"/>
              <a:hueOff val="0"/>
              <a:satOff val="0"/>
              <a:lumOff val="0"/>
              <a:alphaOff val="-20000"/>
            </a:srgb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7B449-8257-4FFC-9A9D-3967A95CEB9C}">
      <dsp:nvSpPr>
        <dsp:cNvPr id="0" name=""/>
        <dsp:cNvSpPr/>
      </dsp:nvSpPr>
      <dsp:spPr>
        <a:xfrm>
          <a:off x="1842474" y="3244213"/>
          <a:ext cx="2141039" cy="1838478"/>
        </a:xfrm>
        <a:prstGeom prst="hexagon">
          <a:avLst>
            <a:gd name="adj" fmla="val 25000"/>
            <a:gd name="vf" fmla="val 115470"/>
          </a:avLst>
        </a:prstGeom>
        <a:solidFill>
          <a:srgbClr val="006C68"/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krobat ExtraBold" panose="00000900000000000000" pitchFamily="2" charset="-52"/>
            </a:rPr>
            <a:t>Социальная поддержка граждан</a:t>
          </a:r>
          <a:endParaRPr lang="en-US" sz="1500" kern="1200" dirty="0">
            <a:latin typeface="Akrobat ExtraBold" panose="00000900000000000000" pitchFamily="2" charset="-52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krobat ExtraBold" panose="00000900000000000000" pitchFamily="2" charset="-52"/>
            </a:rPr>
            <a:t>585,3</a:t>
          </a:r>
        </a:p>
      </dsp:txBody>
      <dsp:txXfrm>
        <a:off x="2174100" y="3528976"/>
        <a:ext cx="1477787" cy="1268952"/>
      </dsp:txXfrm>
    </dsp:sp>
    <dsp:sp modelId="{CA896AA7-E169-4CF1-9B33-F8F90D58FE27}">
      <dsp:nvSpPr>
        <dsp:cNvPr id="0" name=""/>
        <dsp:cNvSpPr/>
      </dsp:nvSpPr>
      <dsp:spPr>
        <a:xfrm>
          <a:off x="1893559" y="4066379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ACB506-316E-4F33-A634-F68489334BB9}">
      <dsp:nvSpPr>
        <dsp:cNvPr id="0" name=""/>
        <dsp:cNvSpPr/>
      </dsp:nvSpPr>
      <dsp:spPr>
        <a:xfrm>
          <a:off x="0" y="2227901"/>
          <a:ext cx="2141039" cy="18384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52D0F-47DC-4331-9136-23D629A56200}">
      <dsp:nvSpPr>
        <dsp:cNvPr id="0" name=""/>
        <dsp:cNvSpPr/>
      </dsp:nvSpPr>
      <dsp:spPr>
        <a:xfrm>
          <a:off x="1466714" y="3822511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022751"/>
              <a:satOff val="-1535"/>
              <a:lumOff val="-2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B9B27D-CEE1-413E-9298-3DD0BE370B63}">
      <dsp:nvSpPr>
        <dsp:cNvPr id="0" name=""/>
        <dsp:cNvSpPr/>
      </dsp:nvSpPr>
      <dsp:spPr>
        <a:xfrm>
          <a:off x="3684949" y="2222574"/>
          <a:ext cx="2141039" cy="183847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75000"/>
          </a:schemeClr>
        </a:solidFill>
        <a:ln w="9525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krobat ExtraBold" panose="00000900000000000000" pitchFamily="2" charset="-52"/>
            </a:rPr>
            <a:t>Развитие жилищно-коммунального хозяйства</a:t>
          </a:r>
          <a:endParaRPr lang="en-US" sz="1500" kern="1200" dirty="0">
            <a:latin typeface="Akrobat ExtraBold" panose="00000900000000000000" pitchFamily="2" charset="-52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krobat ExtraBold" panose="00000900000000000000" pitchFamily="2" charset="-52"/>
            </a:rPr>
            <a:t>1 567,2</a:t>
          </a:r>
        </a:p>
      </dsp:txBody>
      <dsp:txXfrm>
        <a:off x="4016575" y="2507337"/>
        <a:ext cx="1477787" cy="1268952"/>
      </dsp:txXfrm>
    </dsp:sp>
    <dsp:sp modelId="{2CF7D480-7FF1-4B70-80F9-6D760DF31CF2}">
      <dsp:nvSpPr>
        <dsp:cNvPr id="0" name=""/>
        <dsp:cNvSpPr/>
      </dsp:nvSpPr>
      <dsp:spPr>
        <a:xfrm>
          <a:off x="5158474" y="3812449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045503"/>
              <a:satOff val="-3069"/>
              <a:lumOff val="-4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C5C767-1AE5-4295-BD51-3E4530E4CF7A}">
      <dsp:nvSpPr>
        <dsp:cNvPr id="0" name=""/>
        <dsp:cNvSpPr/>
      </dsp:nvSpPr>
      <dsp:spPr>
        <a:xfrm>
          <a:off x="5526288" y="3240662"/>
          <a:ext cx="2141039" cy="18384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E0E13D-070B-4C98-BEA8-0CE429D52C4E}">
      <dsp:nvSpPr>
        <dsp:cNvPr id="0" name=""/>
        <dsp:cNvSpPr/>
      </dsp:nvSpPr>
      <dsp:spPr>
        <a:xfrm>
          <a:off x="5578508" y="4058684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068254"/>
              <a:satOff val="-4604"/>
              <a:lumOff val="-7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BE4D9-0CF7-4EC8-B0C7-D950E51F145C}">
      <dsp:nvSpPr>
        <dsp:cNvPr id="0" name=""/>
        <dsp:cNvSpPr/>
      </dsp:nvSpPr>
      <dsp:spPr>
        <a:xfrm>
          <a:off x="1842474" y="1212180"/>
          <a:ext cx="2141039" cy="183847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9525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krobat ExtraBold" panose="00000900000000000000" pitchFamily="2" charset="-52"/>
            </a:rPr>
            <a:t>Развитие культуры</a:t>
          </a:r>
          <a:endParaRPr lang="en-US" sz="1500" kern="1200" dirty="0">
            <a:latin typeface="Akrobat ExtraBold" panose="00000900000000000000" pitchFamily="2" charset="-52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krobat ExtraBold" panose="00000900000000000000" pitchFamily="2" charset="-52"/>
            </a:rPr>
            <a:t>1 770,9</a:t>
          </a:r>
        </a:p>
      </dsp:txBody>
      <dsp:txXfrm>
        <a:off x="2174100" y="1496943"/>
        <a:ext cx="1477787" cy="1268952"/>
      </dsp:txXfrm>
    </dsp:sp>
    <dsp:sp modelId="{F75E74D7-2CFF-4024-8C03-D636F2D531DA}">
      <dsp:nvSpPr>
        <dsp:cNvPr id="0" name=""/>
        <dsp:cNvSpPr/>
      </dsp:nvSpPr>
      <dsp:spPr>
        <a:xfrm>
          <a:off x="3309188" y="1247103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4091005"/>
              <a:satOff val="-6138"/>
              <a:lumOff val="-9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C01CEB-AD96-4F70-BE2D-20B61C5F7B9A}">
      <dsp:nvSpPr>
        <dsp:cNvPr id="0" name=""/>
        <dsp:cNvSpPr/>
      </dsp:nvSpPr>
      <dsp:spPr>
        <a:xfrm>
          <a:off x="3684949" y="189948"/>
          <a:ext cx="2141039" cy="18384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E6664-7610-435E-90FA-00587B8FC8D5}">
      <dsp:nvSpPr>
        <dsp:cNvPr id="0" name=""/>
        <dsp:cNvSpPr/>
      </dsp:nvSpPr>
      <dsp:spPr>
        <a:xfrm>
          <a:off x="3745116" y="1004419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5113756"/>
              <a:satOff val="-7673"/>
              <a:lumOff val="-12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9F241-B524-41A5-8A7B-781DFBD76B88}">
      <dsp:nvSpPr>
        <dsp:cNvPr id="0" name=""/>
        <dsp:cNvSpPr/>
      </dsp:nvSpPr>
      <dsp:spPr>
        <a:xfrm>
          <a:off x="5526288" y="1208037"/>
          <a:ext cx="2141039" cy="183847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9525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krobat ExtraBold" panose="00000900000000000000" pitchFamily="2" charset="-52"/>
            </a:rPr>
            <a:t>Развитие туристско-рекреационного комплекса</a:t>
          </a:r>
          <a:endParaRPr lang="en-US" sz="1500" kern="1200" dirty="0">
            <a:latin typeface="Akrobat ExtraBold" panose="00000900000000000000" pitchFamily="2" charset="-52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krobat ExtraBold" panose="00000900000000000000" pitchFamily="2" charset="-52"/>
            </a:rPr>
            <a:t>271,4</a:t>
          </a:r>
        </a:p>
      </dsp:txBody>
      <dsp:txXfrm>
        <a:off x="5857914" y="1492800"/>
        <a:ext cx="1477787" cy="1268952"/>
      </dsp:txXfrm>
    </dsp:sp>
    <dsp:sp modelId="{817F464A-5D7C-4DC2-AD04-CDB8BA05EB40}">
      <dsp:nvSpPr>
        <dsp:cNvPr id="0" name=""/>
        <dsp:cNvSpPr/>
      </dsp:nvSpPr>
      <dsp:spPr>
        <a:xfrm>
          <a:off x="7378980" y="2022507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6136507"/>
              <a:satOff val="-9207"/>
              <a:lumOff val="-14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2748FD-9FB0-46A6-A7BF-045E5059844F}">
      <dsp:nvSpPr>
        <dsp:cNvPr id="0" name=""/>
        <dsp:cNvSpPr/>
      </dsp:nvSpPr>
      <dsp:spPr>
        <a:xfrm>
          <a:off x="7368763" y="2241515"/>
          <a:ext cx="2141039" cy="18384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9525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ABBCFC-9C36-41A5-9ED5-B6D382FF317D}">
      <dsp:nvSpPr>
        <dsp:cNvPr id="0" name=""/>
        <dsp:cNvSpPr/>
      </dsp:nvSpPr>
      <dsp:spPr>
        <a:xfrm>
          <a:off x="7786526" y="2274662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159259"/>
              <a:satOff val="-10742"/>
              <a:lumOff val="-17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803F63-9166-4AAF-9E18-0553083ED5A0}">
      <dsp:nvSpPr>
        <dsp:cNvPr id="0" name=""/>
        <dsp:cNvSpPr/>
      </dsp:nvSpPr>
      <dsp:spPr>
        <a:xfrm>
          <a:off x="7368763" y="209481"/>
          <a:ext cx="2141039" cy="183847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9525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latin typeface="Akrobat ExtraBold" panose="00000900000000000000" pitchFamily="2" charset="-52"/>
            </a:rPr>
            <a:t>Развитие физической культуры и спорта</a:t>
          </a:r>
          <a:endParaRPr lang="en-US" sz="1500" kern="1200" dirty="0">
            <a:latin typeface="Akrobat ExtraBold" panose="00000900000000000000" pitchFamily="2" charset="-52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krobat ExtraBold" panose="00000900000000000000" pitchFamily="2" charset="-52"/>
            </a:rPr>
            <a:t>207,3</a:t>
          </a:r>
        </a:p>
      </dsp:txBody>
      <dsp:txXfrm>
        <a:off x="7700389" y="494244"/>
        <a:ext cx="1477787" cy="1268952"/>
      </dsp:txXfrm>
    </dsp:sp>
    <dsp:sp modelId="{010EFE10-8C61-42E7-8C72-EDB8D1775A1D}">
      <dsp:nvSpPr>
        <dsp:cNvPr id="0" name=""/>
        <dsp:cNvSpPr/>
      </dsp:nvSpPr>
      <dsp:spPr>
        <a:xfrm>
          <a:off x="9221454" y="1033423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8182010"/>
              <a:satOff val="-12276"/>
              <a:lumOff val="-19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42AE07-F9AA-4D87-86E5-B48BF53BB799}">
      <dsp:nvSpPr>
        <dsp:cNvPr id="0" name=""/>
        <dsp:cNvSpPr/>
      </dsp:nvSpPr>
      <dsp:spPr>
        <a:xfrm>
          <a:off x="9211237" y="1235265"/>
          <a:ext cx="2141039" cy="18384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089FA-293B-4073-9018-7AC225F72C64}">
      <dsp:nvSpPr>
        <dsp:cNvPr id="0" name=""/>
        <dsp:cNvSpPr/>
      </dsp:nvSpPr>
      <dsp:spPr>
        <a:xfrm>
          <a:off x="9638083" y="1276107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204761"/>
              <a:satOff val="-13811"/>
              <a:lumOff val="-22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CAA78-15DE-452F-B15D-226149A6455D}">
      <dsp:nvSpPr>
        <dsp:cNvPr id="0" name=""/>
        <dsp:cNvSpPr/>
      </dsp:nvSpPr>
      <dsp:spPr>
        <a:xfrm>
          <a:off x="9211237" y="3264338"/>
          <a:ext cx="2141039" cy="183847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9050" rIns="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u="none" kern="1200" dirty="0">
              <a:latin typeface="Akrobat ExtraBold" panose="00000900000000000000" pitchFamily="2" charset="-52"/>
            </a:rPr>
            <a:t>Развитие образования</a:t>
          </a:r>
          <a:endParaRPr lang="en-US" sz="1500" b="0" i="0" u="none" kern="1200" dirty="0">
            <a:latin typeface="Akrobat ExtraBold" panose="00000900000000000000" pitchFamily="2" charset="-52"/>
          </a:endParaRP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u="none" kern="1200" dirty="0">
              <a:latin typeface="Akrobat ExtraBold" panose="00000900000000000000" pitchFamily="2" charset="-52"/>
            </a:rPr>
            <a:t>2 076,4</a:t>
          </a:r>
          <a:endParaRPr lang="ru-RU" sz="2400" kern="1200" dirty="0">
            <a:latin typeface="Akrobat ExtraBold" panose="00000900000000000000" pitchFamily="2" charset="-52"/>
          </a:endParaRPr>
        </a:p>
      </dsp:txBody>
      <dsp:txXfrm>
        <a:off x="9542863" y="3549101"/>
        <a:ext cx="1477787" cy="1268952"/>
      </dsp:txXfrm>
    </dsp:sp>
    <dsp:sp modelId="{B41FD5E7-3F61-49FB-9EDD-9AF64EB331FF}">
      <dsp:nvSpPr>
        <dsp:cNvPr id="0" name=""/>
        <dsp:cNvSpPr/>
      </dsp:nvSpPr>
      <dsp:spPr>
        <a:xfrm>
          <a:off x="9635812" y="4874339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0227513"/>
              <a:satOff val="-15345"/>
              <a:lumOff val="-24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F06AD-A2C6-49E8-9068-8268E63368F4}">
      <dsp:nvSpPr>
        <dsp:cNvPr id="0" name=""/>
        <dsp:cNvSpPr/>
      </dsp:nvSpPr>
      <dsp:spPr>
        <a:xfrm>
          <a:off x="7368763" y="4270589"/>
          <a:ext cx="2141039" cy="1838478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3D99AF-AB7D-4B0E-A4CF-F8904B024059}">
      <dsp:nvSpPr>
        <dsp:cNvPr id="0" name=""/>
        <dsp:cNvSpPr/>
      </dsp:nvSpPr>
      <dsp:spPr>
        <a:xfrm>
          <a:off x="9238483" y="5077364"/>
          <a:ext cx="249750" cy="21545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0.06927</cdr:x>
      <cdr:y>0.01337</cdr:y>
    </cdr:from>
    <cdr:to>
      <cdr:x>1</cdr:x>
      <cdr:y>0.08547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id="{0187670B-7F37-8DB9-B5ED-E61E25299A1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alphaModFix amt="50000"/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01740" y="75578"/>
          <a:ext cx="6741644" cy="407597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0.2815</cdr:x>
      <cdr:y>0.29843</cdr:y>
    </cdr:from>
    <cdr:to>
      <cdr:x>0.33319</cdr:x>
      <cdr:y>0.81544</cdr:y>
    </cdr:to>
    <cdr:sp macro="" textlink="">
      <cdr:nvSpPr>
        <cdr:cNvPr id="2" name="Правая фигурная скобка 1">
          <a:extLst xmlns:a="http://schemas.openxmlformats.org/drawingml/2006/main">
            <a:ext uri="{FF2B5EF4-FFF2-40B4-BE49-F238E27FC236}">
              <a16:creationId xmlns:a16="http://schemas.microsoft.com/office/drawing/2014/main" id="{5837D146-B2CC-BE95-528B-EE735AF13F70}"/>
            </a:ext>
          </a:extLst>
        </cdr:cNvPr>
        <cdr:cNvSpPr/>
      </cdr:nvSpPr>
      <cdr:spPr bwMode="auto">
        <a:xfrm xmlns:a="http://schemas.openxmlformats.org/drawingml/2006/main" rot="10800000">
          <a:off x="1560842" y="1332441"/>
          <a:ext cx="286595" cy="2308324"/>
        </a:xfrm>
        <a:prstGeom xmlns:a="http://schemas.openxmlformats.org/drawingml/2006/main" prst="rightBrace">
          <a:avLst/>
        </a:prstGeom>
        <a:ln xmlns:a="http://schemas.openxmlformats.org/drawingml/2006/main" w="31750">
          <a:solidFill>
            <a:srgbClr val="0099A7"/>
          </a:solidFill>
          <a:headEnd type="none" w="med" len="med"/>
          <a:tailEnd type="none" w="med" len="med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squar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>
          <a:lvl1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>
            <a:defRPr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defTabSz="449263" rtl="0" eaLnBrk="0" fontAlgn="base" hangingPunct="0"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</a:pPr>
          <a:endParaRPr lang="ru-RU">
            <a:solidFill>
              <a:schemeClr val="bg1"/>
            </a:solidFill>
            <a:latin typeface="Arial" charset="0"/>
            <a:ea typeface="Microsoft YaHei" charset="-122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5548" tIns="47775" rIns="95548" bIns="47775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5548" tIns="47775" rIns="95548" bIns="47775" rtlCol="0"/>
          <a:lstStyle>
            <a:lvl1pPr algn="r">
              <a:defRPr sz="1300"/>
            </a:lvl1pPr>
          </a:lstStyle>
          <a:p>
            <a:fld id="{CDBAFFFD-4F27-4AB9-ADAA-0397DC56DEA3}" type="datetimeFigureOut">
              <a:rPr lang="ru-RU" smtClean="0"/>
              <a:t>26.04.2025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2588" y="849313"/>
            <a:ext cx="4081462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48" tIns="47775" rIns="95548" bIns="4777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5548" tIns="47775" rIns="95548" bIns="4777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41457"/>
          </a:xfrm>
          <a:prstGeom prst="rect">
            <a:avLst/>
          </a:prstGeom>
        </p:spPr>
        <p:txBody>
          <a:bodyPr vert="horz" lIns="95548" tIns="47775" rIns="95548" bIns="47775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41457"/>
          </a:xfrm>
          <a:prstGeom prst="rect">
            <a:avLst/>
          </a:prstGeom>
        </p:spPr>
        <p:txBody>
          <a:bodyPr vert="horz" lIns="95548" tIns="47775" rIns="95548" bIns="47775" rtlCol="0" anchor="b"/>
          <a:lstStyle>
            <a:lvl1pPr algn="r">
              <a:defRPr sz="1300"/>
            </a:lvl1pPr>
          </a:lstStyle>
          <a:p>
            <a:fld id="{295C1715-69DD-4C64-9095-F568877138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819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412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56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086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78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727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312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4378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765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046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354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540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39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942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/>
            <a:fld id="{295C1715-69DD-4C64-9095-F56887713897}" type="slidenum">
              <a:rPr lang="ru-RU"/>
              <a:pPr defTabSz="904433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010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/>
            <a:fld id="{295C1715-69DD-4C64-9095-F56887713897}" type="slidenum">
              <a:rPr lang="ru-RU"/>
              <a:pPr defTabSz="904433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2053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>
              <a:defRPr/>
            </a:pPr>
            <a:fld id="{295C1715-69DD-4C64-9095-F56887713897}" type="slidenum">
              <a:rPr lang="ru-RU"/>
              <a:pPr defTabSz="904433"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0874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>
              <a:defRPr/>
            </a:pPr>
            <a:fld id="{295C1715-69DD-4C64-9095-F56887713897}" type="slidenum">
              <a:rPr lang="ru-RU"/>
              <a:pPr defTabSz="904433"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0102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>
              <a:defRPr/>
            </a:pPr>
            <a:fld id="{295C1715-69DD-4C64-9095-F56887713897}" type="slidenum">
              <a:rPr lang="ru-RU"/>
              <a:pPr defTabSz="904433"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024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>
              <a:defRPr/>
            </a:pPr>
            <a:fld id="{295C1715-69DD-4C64-9095-F56887713897}" type="slidenum">
              <a:rPr lang="ru-RU"/>
              <a:pPr defTabSz="904433"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752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04433"/>
            <a:fld id="{295C1715-69DD-4C64-9095-F56887713897}" type="slidenum">
              <a:rPr lang="ru-RU"/>
              <a:pPr defTabSz="904433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608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0573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3063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3428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9348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73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99FE2-3BCD-1DE3-82ED-1C339F2A3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32E3505-8FC7-32D2-C17D-863849B0A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043DB6-9CE6-FA20-4DFF-886F7F46A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EFD5E2-ECE9-2C18-CB11-7F1EF27944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535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2035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1239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FC951-9102-6900-14BB-7C08E32E7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0CEA9A6-5568-D00B-A08E-E38D17942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874F12D-CD0D-C0FD-D6EE-C482224E0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054D5F-A9F3-325C-8881-2CD975869D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C1715-69DD-4C64-9095-F56887713897}" type="slidenum">
              <a:rPr kumimoji="0" lang="ru-RU" sz="13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ru-RU" sz="13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855211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9712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2588" y="849313"/>
            <a:ext cx="4081462" cy="2295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5C1715-69DD-4C64-9095-F56887713897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967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chart" Target="../charts/chart8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svg"/><Relationship Id="rId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8.png"/><Relationship Id="rId9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20.svg"/><Relationship Id="rId4" Type="http://schemas.openxmlformats.org/officeDocument/2006/relationships/image" Target="../media/image8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20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image" Target="../media/image2.png"/><Relationship Id="rId7" Type="http://schemas.openxmlformats.org/officeDocument/2006/relationships/chart" Target="../charts/chart10.xml"/><Relationship Id="rId12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11" Type="http://schemas.openxmlformats.org/officeDocument/2006/relationships/chart" Target="../charts/chart14.xml"/><Relationship Id="rId5" Type="http://schemas.openxmlformats.org/officeDocument/2006/relationships/image" Target="../media/image9.png"/><Relationship Id="rId10" Type="http://schemas.openxmlformats.org/officeDocument/2006/relationships/chart" Target="../charts/chart13.xml"/><Relationship Id="rId4" Type="http://schemas.openxmlformats.org/officeDocument/2006/relationships/image" Target="../media/image8.png"/><Relationship Id="rId9" Type="http://schemas.openxmlformats.org/officeDocument/2006/relationships/chart" Target="../charts/char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1.jp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chart" Target="../charts/chart16.xml"/><Relationship Id="rId10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chart" Target="../charts/chart18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8.png"/><Relationship Id="rId4" Type="http://schemas.openxmlformats.org/officeDocument/2006/relationships/diagramData" Target="../diagrams/data1.xml"/><Relationship Id="rId9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chart" Target="../charts/chart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8.jpeg"/><Relationship Id="rId4" Type="http://schemas.openxmlformats.org/officeDocument/2006/relationships/chart" Target="../charts/char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diagramLayout" Target="../diagrams/layout2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openxmlformats.org/officeDocument/2006/relationships/image" Target="../media/image13.png"/><Relationship Id="rId5" Type="http://schemas.openxmlformats.org/officeDocument/2006/relationships/image" Target="../media/image24.png"/><Relationship Id="rId10" Type="http://schemas.microsoft.com/office/2007/relationships/diagramDrawing" Target="../diagrams/drawing2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2.xml"/><Relationship Id="rId14" Type="http://schemas.openxmlformats.org/officeDocument/2006/relationships/chart" Target="../charts/chart2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image" Target="../media/image2.png"/><Relationship Id="rId7" Type="http://schemas.openxmlformats.org/officeDocument/2006/relationships/chart" Target="../charts/chart27.xml"/><Relationship Id="rId12" Type="http://schemas.openxmlformats.org/officeDocument/2006/relationships/chart" Target="../charts/chart3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chart" Target="../charts/chart31.xml"/><Relationship Id="rId5" Type="http://schemas.openxmlformats.org/officeDocument/2006/relationships/image" Target="../media/image8.png"/><Relationship Id="rId10" Type="http://schemas.openxmlformats.org/officeDocument/2006/relationships/chart" Target="../charts/chart30.xml"/><Relationship Id="rId4" Type="http://schemas.openxmlformats.org/officeDocument/2006/relationships/image" Target="../media/image37.png"/><Relationship Id="rId9" Type="http://schemas.openxmlformats.org/officeDocument/2006/relationships/chart" Target="../charts/chart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8.png"/><Relationship Id="rId3" Type="http://schemas.openxmlformats.org/officeDocument/2006/relationships/image" Target="../media/image2.png"/><Relationship Id="rId21" Type="http://schemas.openxmlformats.org/officeDocument/2006/relationships/image" Target="../media/image54.jpeg"/><Relationship Id="rId7" Type="http://schemas.openxmlformats.org/officeDocument/2006/relationships/image" Target="../media/image43.jpeg"/><Relationship Id="rId12" Type="http://schemas.openxmlformats.org/officeDocument/2006/relationships/image" Target="../media/image48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51.png"/><Relationship Id="rId20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24.png"/><Relationship Id="rId23" Type="http://schemas.openxmlformats.org/officeDocument/2006/relationships/image" Target="../media/image56.png"/><Relationship Id="rId10" Type="http://schemas.openxmlformats.org/officeDocument/2006/relationships/image" Target="../media/image46.png"/><Relationship Id="rId19" Type="http://schemas.openxmlformats.org/officeDocument/2006/relationships/image" Target="../media/image9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Relationship Id="rId22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60.jpg"/><Relationship Id="rId18" Type="http://schemas.openxmlformats.org/officeDocument/2006/relationships/image" Target="../media/image64.jpeg"/><Relationship Id="rId3" Type="http://schemas.openxmlformats.org/officeDocument/2006/relationships/image" Target="../media/image2.png"/><Relationship Id="rId7" Type="http://schemas.openxmlformats.org/officeDocument/2006/relationships/image" Target="../media/image44.png"/><Relationship Id="rId12" Type="http://schemas.openxmlformats.org/officeDocument/2006/relationships/image" Target="../media/image24.png"/><Relationship Id="rId17" Type="http://schemas.openxmlformats.org/officeDocument/2006/relationships/image" Target="../media/image63.jpe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62.jp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50.png"/><Relationship Id="rId5" Type="http://schemas.openxmlformats.org/officeDocument/2006/relationships/image" Target="../media/image58.jpeg"/><Relationship Id="rId15" Type="http://schemas.openxmlformats.org/officeDocument/2006/relationships/image" Target="../media/image61.png"/><Relationship Id="rId10" Type="http://schemas.openxmlformats.org/officeDocument/2006/relationships/image" Target="../media/image49.png"/><Relationship Id="rId19" Type="http://schemas.openxmlformats.org/officeDocument/2006/relationships/image" Target="../media/image8.png"/><Relationship Id="rId4" Type="http://schemas.openxmlformats.org/officeDocument/2006/relationships/image" Target="../media/image57.jpe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12" Type="http://schemas.openxmlformats.org/officeDocument/2006/relationships/image" Target="../media/image7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9.png"/><Relationship Id="rId5" Type="http://schemas.openxmlformats.org/officeDocument/2006/relationships/image" Target="../media/image65.jpeg"/><Relationship Id="rId10" Type="http://schemas.openxmlformats.org/officeDocument/2006/relationships/image" Target="../media/image70.svg"/><Relationship Id="rId4" Type="http://schemas.openxmlformats.org/officeDocument/2006/relationships/image" Target="../media/image8.png"/><Relationship Id="rId9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chart" Target="../charts/chart34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3.xml"/><Relationship Id="rId5" Type="http://schemas.openxmlformats.org/officeDocument/2006/relationships/image" Target="../media/image9.png"/><Relationship Id="rId10" Type="http://schemas.openxmlformats.org/officeDocument/2006/relationships/image" Target="../media/image22.png"/><Relationship Id="rId4" Type="http://schemas.openxmlformats.org/officeDocument/2006/relationships/image" Target="../media/image8.png"/><Relationship Id="rId9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chart" Target="../charts/chart37.xm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6.xml"/><Relationship Id="rId11" Type="http://schemas.openxmlformats.org/officeDocument/2006/relationships/image" Target="../media/image53.jpeg"/><Relationship Id="rId5" Type="http://schemas.openxmlformats.org/officeDocument/2006/relationships/chart" Target="../charts/chart35.xml"/><Relationship Id="rId10" Type="http://schemas.openxmlformats.org/officeDocument/2006/relationships/image" Target="../media/image74.png"/><Relationship Id="rId4" Type="http://schemas.openxmlformats.org/officeDocument/2006/relationships/image" Target="../media/image13.png"/><Relationship Id="rId9" Type="http://schemas.openxmlformats.org/officeDocument/2006/relationships/image" Target="../media/image20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79.png"/><Relationship Id="rId4" Type="http://schemas.openxmlformats.org/officeDocument/2006/relationships/image" Target="../media/image4.png"/><Relationship Id="rId9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2.pn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.png"/><Relationship Id="rId10" Type="http://schemas.openxmlformats.org/officeDocument/2006/relationships/image" Target="../media/image85.gif"/><Relationship Id="rId4" Type="http://schemas.openxmlformats.org/officeDocument/2006/relationships/image" Target="../media/image80.png"/><Relationship Id="rId9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8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3584E4-041C-4719-976E-1442288D3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02" y="116904"/>
            <a:ext cx="11432095" cy="664016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90FA2529-E686-41E4-9C25-CE95350734E8}"/>
              </a:ext>
            </a:extLst>
          </p:cNvPr>
          <p:cNvSpPr txBox="1"/>
          <p:nvPr/>
        </p:nvSpPr>
        <p:spPr>
          <a:xfrm>
            <a:off x="8571059" y="240096"/>
            <a:ext cx="3442397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krobat SemiBold" panose="00000700000000000000" pitchFamily="2" charset="-52"/>
              </a:rPr>
              <a:t>ФИНАНСОВОЕ УПРАВЛЕНИЕ АДМИНИСТРАЦИИ </a:t>
            </a:r>
            <a:b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krobat SemiBold" panose="00000700000000000000" pitchFamily="2" charset="-52"/>
              </a:rPr>
            </a:b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krobat SemiBold" panose="00000700000000000000" pitchFamily="2" charset="-52"/>
              </a:rPr>
              <a:t>ГОРОДА-КУРОРТА КИСЛОВОДСКА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krobat SemiBold" panose="00000700000000000000" pitchFamily="2" charset="-52"/>
              </a:rPr>
              <a:t>202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krobat SemiBold" panose="00000700000000000000" pitchFamily="2" charset="-52"/>
              </a:rPr>
              <a:t>4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uLnTx/>
              <a:uFillTx/>
              <a:latin typeface="Akrobat SemiBold" panose="00000700000000000000" pitchFamily="2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1DDD81-CB6F-41EF-95F3-828EEACECA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2152" y="886427"/>
            <a:ext cx="1327150" cy="1273513"/>
          </a:xfrm>
          <a:prstGeom prst="rect">
            <a:avLst/>
          </a:prstGeom>
        </p:spPr>
      </p:pic>
      <p:sp>
        <p:nvSpPr>
          <p:cNvPr id="2" name="Ромб 1"/>
          <p:cNvSpPr/>
          <p:nvPr/>
        </p:nvSpPr>
        <p:spPr>
          <a:xfrm>
            <a:off x="3937710" y="282004"/>
            <a:ext cx="6378017" cy="6378017"/>
          </a:xfrm>
          <a:prstGeom prst="diamond">
            <a:avLst/>
          </a:prstGeom>
          <a:solidFill>
            <a:srgbClr val="0070C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38523CD-CCEC-9114-D4F8-F788A2A11668}"/>
              </a:ext>
            </a:extLst>
          </p:cNvPr>
          <p:cNvGrpSpPr/>
          <p:nvPr/>
        </p:nvGrpSpPr>
        <p:grpSpPr>
          <a:xfrm>
            <a:off x="3630396" y="2924179"/>
            <a:ext cx="7028107" cy="2174438"/>
            <a:chOff x="1910697" y="1420418"/>
            <a:chExt cx="7028107" cy="190995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B29671-D16A-82E4-A31A-BD7F956FEC22}"/>
                </a:ext>
              </a:extLst>
            </p:cNvPr>
            <p:cNvSpPr txBox="1"/>
            <p:nvPr/>
          </p:nvSpPr>
          <p:spPr>
            <a:xfrm>
              <a:off x="1910697" y="2113840"/>
              <a:ext cx="7028107" cy="1216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к проекту решения об исполнении бюджета</a:t>
              </a:r>
            </a:p>
            <a:p>
              <a:pPr algn="ctr"/>
              <a:r>
                <a:rPr lang="ru-RU" sz="28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города-курорта Кисловодска</a:t>
              </a:r>
            </a:p>
            <a:p>
              <a:pPr algn="ctr"/>
              <a:r>
                <a:rPr lang="ru-RU" sz="28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за 2024 год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9D6AAC-25C6-BC81-B254-0A7097D6AF41}"/>
                </a:ext>
              </a:extLst>
            </p:cNvPr>
            <p:cNvSpPr txBox="1"/>
            <p:nvPr/>
          </p:nvSpPr>
          <p:spPr>
            <a:xfrm>
              <a:off x="1960361" y="1420418"/>
              <a:ext cx="6928779" cy="811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b="1" dirty="0">
                  <a:solidFill>
                    <a:schemeClr val="bg1"/>
                  </a:solidFill>
                  <a:latin typeface="Akrobat" panose="00000600000000000000" pitchFamily="2" charset="-52"/>
                </a:rPr>
                <a:t>Б</a:t>
              </a:r>
              <a:r>
                <a:rPr lang="en-US" sz="5400" b="1" dirty="0" err="1">
                  <a:solidFill>
                    <a:schemeClr val="bg1"/>
                  </a:solidFill>
                  <a:latin typeface="Akrobat" panose="00000600000000000000" pitchFamily="2" charset="-52"/>
                </a:rPr>
                <a:t>юджет</a:t>
              </a:r>
              <a:r>
                <a:rPr lang="ru-RU" sz="5400" b="1" dirty="0">
                  <a:solidFill>
                    <a:schemeClr val="bg1"/>
                  </a:solidFill>
                  <a:latin typeface="Akrobat" panose="00000600000000000000" pitchFamily="2" charset="-52"/>
                </a:rPr>
                <a:t> для граждан</a:t>
              </a:r>
              <a:endParaRPr lang="ru-RU" sz="5400" dirty="0">
                <a:solidFill>
                  <a:schemeClr val="bg1"/>
                </a:solidFill>
                <a:latin typeface="Akrobat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3964115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F663EE3-4791-4FDA-AAB2-82B346228E77}"/>
              </a:ext>
            </a:extLst>
          </p:cNvPr>
          <p:cNvSpPr txBox="1"/>
          <p:nvPr/>
        </p:nvSpPr>
        <p:spPr>
          <a:xfrm>
            <a:off x="4102100" y="286534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obster" panose="02000506000000020003" pitchFamily="2" charset="0"/>
              </a:rPr>
              <a:t>Отчет об исполнении бюджета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Lobster" panose="02000506000000020003" pitchFamily="2" charset="0"/>
              </a:rPr>
              <a:t>города-курорта Кисловодска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Lobster" panose="02000506000000020003" pitchFamily="2" charset="0"/>
              </a:rPr>
              <a:t>за 2023 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7FB14E-E074-4B97-B036-012B3AE4B197}"/>
              </a:ext>
            </a:extLst>
          </p:cNvPr>
          <p:cNvSpPr txBox="1"/>
          <p:nvPr/>
        </p:nvSpPr>
        <p:spPr>
          <a:xfrm>
            <a:off x="7150100" y="6340905"/>
            <a:ext cx="3442397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chemeClr val="bg1"/>
                </a:solidFill>
                <a:latin typeface="Akrobat ExtraBold" panose="00000900000000000000" pitchFamily="2" charset="-52"/>
              </a:rPr>
              <a:t>Докладчик - Т. С. Середкина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E62453-C3AA-AEB1-2B5E-E32C64B2F4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4" t="723" r="14109"/>
          <a:stretch/>
        </p:blipFill>
        <p:spPr>
          <a:xfrm>
            <a:off x="6344713" y="306064"/>
            <a:ext cx="5523438" cy="6245873"/>
          </a:xfrm>
          <a:prstGeom prst="rect">
            <a:avLst/>
          </a:prstGeom>
          <a:ln w="60325">
            <a:noFill/>
          </a:ln>
          <a:effectLst/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EDE5556B-90DD-19A6-98D4-81B637C084D1}"/>
              </a:ext>
            </a:extLst>
          </p:cNvPr>
          <p:cNvSpPr txBox="1">
            <a:spLocks/>
          </p:cNvSpPr>
          <p:nvPr/>
        </p:nvSpPr>
        <p:spPr>
          <a:xfrm>
            <a:off x="457749" y="1714158"/>
            <a:ext cx="4861195" cy="409734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Akrobat ExtraBold" panose="00000900000000000000" pitchFamily="2" charset="-52"/>
                <a:cs typeface="Times New Roman" pitchFamily="18" charset="0"/>
              </a:rPr>
              <a:t>«Бюджет для граждан» </a:t>
            </a:r>
            <a:r>
              <a:rPr lang="ru-RU" sz="2000" dirty="0">
                <a:latin typeface="Akrobat" panose="00000600000000000000" pitchFamily="2" charset="-52"/>
                <a:cs typeface="Times New Roman" pitchFamily="18" charset="0"/>
              </a:rPr>
              <a:t>– аналитический документ, разрабатываемый в целях предоставления гражданам актуальной информации об исполнении бюджета города-курорта Кисловодска в формате, доступном для широкого круга пользователей.</a:t>
            </a:r>
          </a:p>
          <a:p>
            <a:r>
              <a:rPr lang="ru-RU" sz="2000" dirty="0">
                <a:latin typeface="Akrobat" panose="00000600000000000000" pitchFamily="2" charset="-52"/>
                <a:cs typeface="Times New Roman" pitchFamily="18" charset="0"/>
              </a:rPr>
              <a:t> В представленной информации отражены положения отчета об исполнении бюджета города-курорта Кисловодска на 2024 год и плановый период 2025-2026 годов. </a:t>
            </a:r>
          </a:p>
          <a:p>
            <a:r>
              <a:rPr lang="ru-RU" sz="2000" dirty="0">
                <a:latin typeface="Akrobat" panose="00000600000000000000" pitchFamily="2" charset="-52"/>
                <a:cs typeface="Times New Roman" pitchFamily="18" charset="0"/>
              </a:rPr>
              <a:t>«Бюджет для граждан» нацелен на получение обратной связи от граждан по интересующим их вопросам.</a:t>
            </a:r>
          </a:p>
          <a:p>
            <a:endParaRPr lang="ru-RU" sz="2000" dirty="0">
              <a:latin typeface="Akrobat" panose="00000600000000000000" pitchFamily="2" charset="-52"/>
            </a:endParaRPr>
          </a:p>
        </p:txBody>
      </p:sp>
      <p:sp>
        <p:nvSpPr>
          <p:cNvPr id="14" name="Заголовок 3">
            <a:extLst>
              <a:ext uri="{FF2B5EF4-FFF2-40B4-BE49-F238E27FC236}">
                <a16:creationId xmlns:a16="http://schemas.microsoft.com/office/drawing/2014/main" id="{1D91F2ED-F105-80FF-FB17-78A75E5B1C0E}"/>
              </a:ext>
            </a:extLst>
          </p:cNvPr>
          <p:cNvSpPr txBox="1">
            <a:spLocks/>
          </p:cNvSpPr>
          <p:nvPr/>
        </p:nvSpPr>
        <p:spPr>
          <a:xfrm>
            <a:off x="442913" y="586010"/>
            <a:ext cx="5621851" cy="6959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>
                <a:latin typeface="Akrobat ExtraBold" panose="00000900000000000000" pitchFamily="2" charset="-52"/>
              </a:rPr>
              <a:t>ЧТО ТАКОЕ БЮДЖЕТ ДЛЯ ГРАЖДАН?</a:t>
            </a:r>
          </a:p>
        </p:txBody>
      </p:sp>
    </p:spTree>
    <p:extLst>
      <p:ext uri="{BB962C8B-B14F-4D97-AF65-F5344CB8AC3E}">
        <p14:creationId xmlns:p14="http://schemas.microsoft.com/office/powerpoint/2010/main" val="31343456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2040F3-D8A9-8D08-43E1-B720A178CD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2" t="1310" r="2466" b="-1310"/>
          <a:stretch/>
        </p:blipFill>
        <p:spPr>
          <a:xfrm flipH="1">
            <a:off x="492583" y="230869"/>
            <a:ext cx="4562015" cy="64452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C11224-0814-7C25-4C85-8FCB696996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16" y="357869"/>
            <a:ext cx="401064" cy="401064"/>
          </a:xfrm>
          <a:prstGeom prst="rect">
            <a:avLst/>
          </a:prstGeom>
        </p:spPr>
      </p:pic>
      <p:grpSp>
        <p:nvGrpSpPr>
          <p:cNvPr id="45" name="Группа 44"/>
          <p:cNvGrpSpPr/>
          <p:nvPr/>
        </p:nvGrpSpPr>
        <p:grpSpPr>
          <a:xfrm>
            <a:off x="1231900" y="360291"/>
            <a:ext cx="3721099" cy="523220"/>
            <a:chOff x="1320800" y="233291"/>
            <a:chExt cx="3721099" cy="523220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1320800" y="253083"/>
              <a:ext cx="3721099" cy="455050"/>
            </a:xfrm>
            <a:prstGeom prst="roundRect">
              <a:avLst>
                <a:gd name="adj" fmla="val 50000"/>
              </a:avLst>
            </a:prstGeom>
            <a:solidFill>
              <a:srgbClr val="3D98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 Black" panose="00000A00000000000000" pitchFamily="2" charset="-52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5D43AC-A10F-EEE2-F5D7-D6E40EED50B8}"/>
                </a:ext>
              </a:extLst>
            </p:cNvPr>
            <p:cNvSpPr txBox="1"/>
            <p:nvPr/>
          </p:nvSpPr>
          <p:spPr>
            <a:xfrm flipH="1">
              <a:off x="2208431" y="233291"/>
              <a:ext cx="1945836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ГЛОСАРИЙ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F663EE3-4791-4FDA-AAB2-82B346228E77}"/>
              </a:ext>
            </a:extLst>
          </p:cNvPr>
          <p:cNvSpPr txBox="1"/>
          <p:nvPr/>
        </p:nvSpPr>
        <p:spPr>
          <a:xfrm>
            <a:off x="6769100" y="286534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Lobster" panose="02000506000000020003" pitchFamily="2" charset="0"/>
              </a:rPr>
              <a:t>Отчет об исполнении бюджета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Lobster" panose="02000506000000020003" pitchFamily="2" charset="0"/>
              </a:rPr>
              <a:t>города-курорта Кисловодска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Lobster" panose="02000506000000020003" pitchFamily="2" charset="0"/>
              </a:rPr>
              <a:t>за 2023 год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72557A79-0302-D63B-1AC6-700AE6136E05}"/>
              </a:ext>
            </a:extLst>
          </p:cNvPr>
          <p:cNvGrpSpPr/>
          <p:nvPr/>
        </p:nvGrpSpPr>
        <p:grpSpPr>
          <a:xfrm>
            <a:off x="5148543" y="434459"/>
            <a:ext cx="1761563" cy="758753"/>
            <a:chOff x="2376768" y="434459"/>
            <a:chExt cx="1761563" cy="758753"/>
          </a:xfrm>
        </p:grpSpPr>
        <p:sp>
          <p:nvSpPr>
            <p:cNvPr id="14" name="Прямоугольник: скругленные углы 14">
              <a:extLst>
                <a:ext uri="{FF2B5EF4-FFF2-40B4-BE49-F238E27FC236}">
                  <a16:creationId xmlns:a16="http://schemas.microsoft.com/office/drawing/2014/main" id="{E7141B82-227B-8AB1-78AE-75CA979FC41D}"/>
                </a:ext>
              </a:extLst>
            </p:cNvPr>
            <p:cNvSpPr/>
            <p:nvPr/>
          </p:nvSpPr>
          <p:spPr>
            <a:xfrm>
              <a:off x="2376768" y="434459"/>
              <a:ext cx="1761563" cy="758753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676B03-AB9F-77F6-7A31-84EBB3F6BA9A}"/>
                </a:ext>
              </a:extLst>
            </p:cNvPr>
            <p:cNvSpPr txBox="1"/>
            <p:nvPr/>
          </p:nvSpPr>
          <p:spPr>
            <a:xfrm>
              <a:off x="2376768" y="661219"/>
              <a:ext cx="1761563" cy="305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effectLst/>
                  <a:latin typeface="Akrobat" panose="00000600000000000000" pitchFamily="2" charset="-52"/>
                  <a:ea typeface="Calibri" panose="020F0502020204030204" pitchFamily="34" charset="0"/>
                </a:rPr>
                <a:t>БЮДЖЕТ</a:t>
              </a:r>
              <a:endParaRPr lang="ru-RU" dirty="0">
                <a:latin typeface="Akrobat" panose="00000600000000000000" pitchFamily="2" charset="-52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4F8D1B-CDFE-1CFF-8DF7-BB23DF8629FE}"/>
              </a:ext>
            </a:extLst>
          </p:cNvPr>
          <p:cNvGrpSpPr/>
          <p:nvPr/>
        </p:nvGrpSpPr>
        <p:grpSpPr>
          <a:xfrm>
            <a:off x="6987172" y="434459"/>
            <a:ext cx="4963528" cy="758753"/>
            <a:chOff x="4215397" y="434459"/>
            <a:chExt cx="7503528" cy="758753"/>
          </a:xfrm>
        </p:grpSpPr>
        <p:sp>
          <p:nvSpPr>
            <p:cNvPr id="12" name="Прямоугольник: скругленные углы 15">
              <a:extLst>
                <a:ext uri="{FF2B5EF4-FFF2-40B4-BE49-F238E27FC236}">
                  <a16:creationId xmlns:a16="http://schemas.microsoft.com/office/drawing/2014/main" id="{0CAAE952-A70A-6041-B379-AAC37BDE7505}"/>
                </a:ext>
              </a:extLst>
            </p:cNvPr>
            <p:cNvSpPr/>
            <p:nvPr/>
          </p:nvSpPr>
          <p:spPr>
            <a:xfrm>
              <a:off x="4215397" y="434459"/>
              <a:ext cx="7503528" cy="758753"/>
            </a:xfrm>
            <a:prstGeom prst="roundRect">
              <a:avLst/>
            </a:prstGeom>
            <a:solidFill>
              <a:srgbClr val="D9D9D9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102E91F-59F8-C407-29C8-2F71BF2447C5}"/>
                </a:ext>
              </a:extLst>
            </p:cNvPr>
            <p:cNvSpPr txBox="1"/>
            <p:nvPr/>
          </p:nvSpPr>
          <p:spPr>
            <a:xfrm>
              <a:off x="4215398" y="508602"/>
              <a:ext cx="7503527" cy="61046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  </a:r>
              <a:endParaRPr lang="ru-RU" sz="1400" dirty="0">
                <a:latin typeface="Akrobat SemiBold" panose="00000700000000000000" pitchFamily="2" charset="-52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AC190BF-C96C-C5F1-18AD-6587E1702546}"/>
              </a:ext>
            </a:extLst>
          </p:cNvPr>
          <p:cNvGrpSpPr/>
          <p:nvPr/>
        </p:nvGrpSpPr>
        <p:grpSpPr>
          <a:xfrm>
            <a:off x="5148543" y="1321232"/>
            <a:ext cx="1761563" cy="758753"/>
            <a:chOff x="2507639" y="1489760"/>
            <a:chExt cx="1601421" cy="758753"/>
          </a:xfrm>
        </p:grpSpPr>
        <p:sp>
          <p:nvSpPr>
            <p:cNvPr id="21" name="Прямоугольник: скругленные углы 26">
              <a:extLst>
                <a:ext uri="{FF2B5EF4-FFF2-40B4-BE49-F238E27FC236}">
                  <a16:creationId xmlns:a16="http://schemas.microsoft.com/office/drawing/2014/main" id="{61D6A895-D604-7FC8-DD04-0EB675D36E74}"/>
                </a:ext>
              </a:extLst>
            </p:cNvPr>
            <p:cNvSpPr/>
            <p:nvPr/>
          </p:nvSpPr>
          <p:spPr>
            <a:xfrm>
              <a:off x="2507639" y="1489760"/>
              <a:ext cx="1601421" cy="758753"/>
            </a:xfrm>
            <a:prstGeom prst="roundRect">
              <a:avLst/>
            </a:prstGeom>
            <a:solidFill>
              <a:srgbClr val="52C3C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8E02443-8246-9224-CB48-C4BD256F35D6}"/>
                </a:ext>
              </a:extLst>
            </p:cNvPr>
            <p:cNvSpPr txBox="1"/>
            <p:nvPr/>
          </p:nvSpPr>
          <p:spPr>
            <a:xfrm>
              <a:off x="2507639" y="1602057"/>
              <a:ext cx="1601421" cy="53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effectLst/>
                  <a:latin typeface="Akrobat" panose="00000600000000000000" pitchFamily="2" charset="-52"/>
                  <a:ea typeface="Calibri" panose="020F0502020204030204" pitchFamily="34" charset="0"/>
                </a:rPr>
                <a:t>ДОХОДЫ БЮДЖЕТА </a:t>
              </a:r>
              <a:endParaRPr lang="ru-RU" dirty="0">
                <a:latin typeface="Akrobat" panose="00000600000000000000" pitchFamily="2" charset="-52"/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3C82B270-2AE8-870D-F32D-9DD3C90A79F2}"/>
              </a:ext>
            </a:extLst>
          </p:cNvPr>
          <p:cNvGrpSpPr/>
          <p:nvPr/>
        </p:nvGrpSpPr>
        <p:grpSpPr>
          <a:xfrm>
            <a:off x="6987174" y="1321232"/>
            <a:ext cx="4963528" cy="812807"/>
            <a:chOff x="4215399" y="1489760"/>
            <a:chExt cx="7503528" cy="812807"/>
          </a:xfrm>
        </p:grpSpPr>
        <p:sp>
          <p:nvSpPr>
            <p:cNvPr id="19" name="Прямоугольник: скругленные углы 27">
              <a:extLst>
                <a:ext uri="{FF2B5EF4-FFF2-40B4-BE49-F238E27FC236}">
                  <a16:creationId xmlns:a16="http://schemas.microsoft.com/office/drawing/2014/main" id="{60C580D2-D9D9-C513-3200-305C2D04647A}"/>
                </a:ext>
              </a:extLst>
            </p:cNvPr>
            <p:cNvSpPr/>
            <p:nvPr/>
          </p:nvSpPr>
          <p:spPr>
            <a:xfrm>
              <a:off x="4215399" y="1489760"/>
              <a:ext cx="7503528" cy="758753"/>
            </a:xfrm>
            <a:prstGeom prst="roundRect">
              <a:avLst/>
            </a:prstGeom>
            <a:solidFill>
              <a:srgbClr val="52C3CB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018548-5761-7B6D-F019-D27CB6DBB556}"/>
                </a:ext>
              </a:extLst>
            </p:cNvPr>
            <p:cNvSpPr txBox="1"/>
            <p:nvPr/>
          </p:nvSpPr>
          <p:spPr>
            <a:xfrm>
              <a:off x="4215401" y="1563903"/>
              <a:ext cx="7503526" cy="73866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tx1"/>
                  </a:solidFill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поступающие в бюджет денежные средства, за исключением средств, являющихся</a:t>
              </a:r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 в соответствии с </a:t>
              </a:r>
              <a:r>
                <a:rPr lang="en-US" sz="1400" dirty="0" err="1">
                  <a:latin typeface="Akrobat SemiBold" panose="00000700000000000000" pitchFamily="2" charset="-52"/>
                  <a:ea typeface="Calibri" panose="020F0502020204030204" pitchFamily="34" charset="0"/>
                </a:rPr>
                <a:t>Бюджетным</a:t>
              </a:r>
              <a:r>
                <a:rPr lang="en-US" sz="1400" dirty="0">
                  <a:latin typeface="Akrobat SemiBold" panose="00000700000000000000" pitchFamily="2" charset="-52"/>
                  <a:ea typeface="Calibri" panose="020F0502020204030204" pitchFamily="34" charset="0"/>
                </a:rPr>
                <a:t> </a:t>
              </a:r>
              <a:r>
                <a:rPr lang="en-US" sz="1400" dirty="0" err="1">
                  <a:latin typeface="Akrobat SemiBold" panose="00000700000000000000" pitchFamily="2" charset="-52"/>
                  <a:ea typeface="Calibri" panose="020F0502020204030204" pitchFamily="34" charset="0"/>
                </a:rPr>
                <a:t>кодексом</a:t>
              </a:r>
              <a:r>
                <a:rPr lang="en-US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 РФ</a:t>
              </a:r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,</a:t>
              </a:r>
              <a:r>
                <a:rPr lang="ru-RU" sz="1400" dirty="0">
                  <a:solidFill>
                    <a:schemeClr val="tx1"/>
                  </a:solidFill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 источниками финансирования дефицита бюджета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0E717D5-0968-D6EC-026F-8DBFE46A84C2}"/>
              </a:ext>
            </a:extLst>
          </p:cNvPr>
          <p:cNvGrpSpPr/>
          <p:nvPr/>
        </p:nvGrpSpPr>
        <p:grpSpPr>
          <a:xfrm>
            <a:off x="5148543" y="2208005"/>
            <a:ext cx="1761563" cy="758753"/>
            <a:chOff x="2376768" y="2240261"/>
            <a:chExt cx="1761563" cy="758753"/>
          </a:xfrm>
        </p:grpSpPr>
        <p:sp>
          <p:nvSpPr>
            <p:cNvPr id="28" name="Прямоугольник: скругленные углы 29">
              <a:extLst>
                <a:ext uri="{FF2B5EF4-FFF2-40B4-BE49-F238E27FC236}">
                  <a16:creationId xmlns:a16="http://schemas.microsoft.com/office/drawing/2014/main" id="{63F5EE64-F941-2250-27A2-B6E55F49F541}"/>
                </a:ext>
              </a:extLst>
            </p:cNvPr>
            <p:cNvSpPr/>
            <p:nvPr/>
          </p:nvSpPr>
          <p:spPr>
            <a:xfrm>
              <a:off x="2376768" y="2240261"/>
              <a:ext cx="1761563" cy="758753"/>
            </a:xfrm>
            <a:prstGeom prst="roundRect">
              <a:avLst/>
            </a:prstGeom>
            <a:solidFill>
              <a:srgbClr val="1AA4B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BC97A3-0E99-E698-B8E0-4A4BDD651C4A}"/>
                </a:ext>
              </a:extLst>
            </p:cNvPr>
            <p:cNvSpPr txBox="1"/>
            <p:nvPr/>
          </p:nvSpPr>
          <p:spPr>
            <a:xfrm>
              <a:off x="2376768" y="2352558"/>
              <a:ext cx="1761563" cy="53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effectLst/>
                  <a:latin typeface="Akrobat" panose="00000600000000000000" pitchFamily="2" charset="-52"/>
                  <a:ea typeface="Calibri" panose="020F0502020204030204" pitchFamily="34" charset="0"/>
                </a:rPr>
                <a:t>РАСХОДЫ БЮДЖЕТА </a:t>
              </a:r>
              <a:endParaRPr lang="ru-RU" dirty="0">
                <a:solidFill>
                  <a:schemeClr val="bg1"/>
                </a:solidFill>
                <a:latin typeface="Akrobat" panose="00000600000000000000" pitchFamily="2" charset="-52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1E71EAD-D3E4-B65F-FD2A-673C299FD9A0}"/>
              </a:ext>
            </a:extLst>
          </p:cNvPr>
          <p:cNvGrpSpPr/>
          <p:nvPr/>
        </p:nvGrpSpPr>
        <p:grpSpPr>
          <a:xfrm>
            <a:off x="6987172" y="2208005"/>
            <a:ext cx="4963530" cy="758753"/>
            <a:chOff x="4215397" y="2240261"/>
            <a:chExt cx="7503531" cy="758753"/>
          </a:xfrm>
        </p:grpSpPr>
        <p:sp>
          <p:nvSpPr>
            <p:cNvPr id="26" name="Прямоугольник: скругленные углы 30">
              <a:extLst>
                <a:ext uri="{FF2B5EF4-FFF2-40B4-BE49-F238E27FC236}">
                  <a16:creationId xmlns:a16="http://schemas.microsoft.com/office/drawing/2014/main" id="{E24412A9-AD92-2725-077E-C41A253EBF49}"/>
                </a:ext>
              </a:extLst>
            </p:cNvPr>
            <p:cNvSpPr/>
            <p:nvPr/>
          </p:nvSpPr>
          <p:spPr>
            <a:xfrm>
              <a:off x="4215397" y="2240261"/>
              <a:ext cx="7503528" cy="758753"/>
            </a:xfrm>
            <a:prstGeom prst="roundRect">
              <a:avLst/>
            </a:prstGeom>
            <a:solidFill>
              <a:srgbClr val="1AA4BE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7958F0-F8F6-38EA-E31A-169CF991B210}"/>
                </a:ext>
              </a:extLst>
            </p:cNvPr>
            <p:cNvSpPr txBox="1"/>
            <p:nvPr/>
          </p:nvSpPr>
          <p:spPr>
            <a:xfrm>
              <a:off x="4215402" y="2240261"/>
              <a:ext cx="7503526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выплачиваемые из бюджета денежные средства, за исключением средств, являющихся в соответствии с </a:t>
              </a:r>
              <a:r>
                <a:rPr lang="en-US" sz="1400" dirty="0" err="1">
                  <a:latin typeface="Akrobat SemiBold" panose="00000700000000000000" pitchFamily="2" charset="-52"/>
                  <a:ea typeface="Calibri" panose="020F0502020204030204" pitchFamily="34" charset="0"/>
                </a:rPr>
                <a:t>Бюджетным</a:t>
              </a:r>
              <a:r>
                <a:rPr lang="en-US" sz="1400" dirty="0">
                  <a:latin typeface="Akrobat SemiBold" panose="00000700000000000000" pitchFamily="2" charset="-52"/>
                  <a:ea typeface="Calibri" panose="020F0502020204030204" pitchFamily="34" charset="0"/>
                </a:rPr>
                <a:t> </a:t>
              </a:r>
              <a:r>
                <a:rPr lang="en-US" sz="1400" dirty="0" err="1">
                  <a:latin typeface="Akrobat SemiBold" panose="00000700000000000000" pitchFamily="2" charset="-52"/>
                  <a:ea typeface="Calibri" panose="020F0502020204030204" pitchFamily="34" charset="0"/>
                </a:rPr>
                <a:t>кодексом</a:t>
              </a:r>
              <a:r>
                <a:rPr lang="en-US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 РФ, </a:t>
              </a:r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источниками финансирования дефицита бюджета</a:t>
              </a:r>
              <a:endParaRPr lang="ru-RU" sz="1400" dirty="0">
                <a:latin typeface="Akrobat SemiBold" panose="00000700000000000000" pitchFamily="2" charset="-52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9D4C308-D002-9125-7F32-540C69BAD638}"/>
              </a:ext>
            </a:extLst>
          </p:cNvPr>
          <p:cNvGrpSpPr/>
          <p:nvPr/>
        </p:nvGrpSpPr>
        <p:grpSpPr>
          <a:xfrm>
            <a:off x="5148543" y="3094778"/>
            <a:ext cx="1761563" cy="758753"/>
            <a:chOff x="2376768" y="3117762"/>
            <a:chExt cx="1761563" cy="758753"/>
          </a:xfrm>
        </p:grpSpPr>
        <p:sp>
          <p:nvSpPr>
            <p:cNvPr id="35" name="Прямоугольник: скругленные углы 32">
              <a:extLst>
                <a:ext uri="{FF2B5EF4-FFF2-40B4-BE49-F238E27FC236}">
                  <a16:creationId xmlns:a16="http://schemas.microsoft.com/office/drawing/2014/main" id="{08D64792-046C-A55A-639D-2F65993D3962}"/>
                </a:ext>
              </a:extLst>
            </p:cNvPr>
            <p:cNvSpPr/>
            <p:nvPr/>
          </p:nvSpPr>
          <p:spPr>
            <a:xfrm>
              <a:off x="2376768" y="3117762"/>
              <a:ext cx="1761563" cy="758753"/>
            </a:xfrm>
            <a:prstGeom prst="roundRect">
              <a:avLst/>
            </a:prstGeom>
            <a:solidFill>
              <a:srgbClr val="0186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6C02E4-9E54-3E92-F626-81BA33FE7973}"/>
                </a:ext>
              </a:extLst>
            </p:cNvPr>
            <p:cNvSpPr txBox="1"/>
            <p:nvPr/>
          </p:nvSpPr>
          <p:spPr>
            <a:xfrm>
              <a:off x="2376768" y="3230059"/>
              <a:ext cx="1761563" cy="53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effectLst/>
                  <a:latin typeface="Akrobat" panose="00000600000000000000" pitchFamily="2" charset="-52"/>
                  <a:ea typeface="Calibri" panose="020F0502020204030204" pitchFamily="34" charset="0"/>
                </a:rPr>
                <a:t>ДЕФИЦИТ БЮДЖЕТА </a:t>
              </a:r>
              <a:endParaRPr lang="ru-RU" dirty="0">
                <a:solidFill>
                  <a:schemeClr val="bg1"/>
                </a:solidFill>
                <a:latin typeface="Akrobat" panose="00000600000000000000" pitchFamily="2" charset="-52"/>
              </a:endParaRP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6124658-2C83-A37B-35D0-7024C9AEAA37}"/>
              </a:ext>
            </a:extLst>
          </p:cNvPr>
          <p:cNvGrpSpPr/>
          <p:nvPr/>
        </p:nvGrpSpPr>
        <p:grpSpPr>
          <a:xfrm>
            <a:off x="6987172" y="3094778"/>
            <a:ext cx="4963528" cy="758753"/>
            <a:chOff x="4215397" y="3600362"/>
            <a:chExt cx="7503528" cy="758753"/>
          </a:xfrm>
        </p:grpSpPr>
        <p:sp>
          <p:nvSpPr>
            <p:cNvPr id="33" name="Прямоугольник: скругленные углы 33">
              <a:extLst>
                <a:ext uri="{FF2B5EF4-FFF2-40B4-BE49-F238E27FC236}">
                  <a16:creationId xmlns:a16="http://schemas.microsoft.com/office/drawing/2014/main" id="{C93252D0-0A04-93D9-7796-53AB540E09D8}"/>
                </a:ext>
              </a:extLst>
            </p:cNvPr>
            <p:cNvSpPr/>
            <p:nvPr/>
          </p:nvSpPr>
          <p:spPr>
            <a:xfrm>
              <a:off x="4215397" y="3600362"/>
              <a:ext cx="7503528" cy="758753"/>
            </a:xfrm>
            <a:prstGeom prst="roundRect">
              <a:avLst/>
            </a:prstGeom>
            <a:solidFill>
              <a:srgbClr val="0186AD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D0E2944-571B-0863-8DD3-6601B4479B58}"/>
                </a:ext>
              </a:extLst>
            </p:cNvPr>
            <p:cNvSpPr txBox="1"/>
            <p:nvPr/>
          </p:nvSpPr>
          <p:spPr>
            <a:xfrm>
              <a:off x="4215398" y="3852558"/>
              <a:ext cx="7503527" cy="2543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превышение расходов бюджета над его доходами</a:t>
              </a:r>
              <a:endParaRPr lang="ru-RU" sz="1400" dirty="0">
                <a:latin typeface="Akrobat SemiBold" panose="00000700000000000000" pitchFamily="2" charset="-52"/>
              </a:endParaRP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F740461E-888B-CF31-C12E-83ACA4795F06}"/>
              </a:ext>
            </a:extLst>
          </p:cNvPr>
          <p:cNvGrpSpPr/>
          <p:nvPr/>
        </p:nvGrpSpPr>
        <p:grpSpPr>
          <a:xfrm>
            <a:off x="5148543" y="3981551"/>
            <a:ext cx="1761563" cy="758753"/>
            <a:chOff x="2376768" y="4007963"/>
            <a:chExt cx="1761563" cy="758753"/>
          </a:xfrm>
        </p:grpSpPr>
        <p:sp>
          <p:nvSpPr>
            <p:cNvPr id="42" name="Прямоугольник: скругленные углы 35">
              <a:extLst>
                <a:ext uri="{FF2B5EF4-FFF2-40B4-BE49-F238E27FC236}">
                  <a16:creationId xmlns:a16="http://schemas.microsoft.com/office/drawing/2014/main" id="{F8398CE9-1577-3BD5-995C-42D6D0CF90D1}"/>
                </a:ext>
              </a:extLst>
            </p:cNvPr>
            <p:cNvSpPr/>
            <p:nvPr/>
          </p:nvSpPr>
          <p:spPr>
            <a:xfrm>
              <a:off x="2376768" y="4007963"/>
              <a:ext cx="1761563" cy="758753"/>
            </a:xfrm>
            <a:prstGeom prst="roundRect">
              <a:avLst/>
            </a:prstGeom>
            <a:solidFill>
              <a:srgbClr val="1C7BB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4B15118-89AB-2AE5-98C3-BDD26708DB28}"/>
                </a:ext>
              </a:extLst>
            </p:cNvPr>
            <p:cNvSpPr txBox="1"/>
            <p:nvPr/>
          </p:nvSpPr>
          <p:spPr>
            <a:xfrm>
              <a:off x="2376768" y="4120260"/>
              <a:ext cx="1761563" cy="53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effectLst/>
                  <a:latin typeface="Akrobat" panose="00000600000000000000" pitchFamily="2" charset="-52"/>
                  <a:ea typeface="Calibri" panose="020F0502020204030204" pitchFamily="34" charset="0"/>
                </a:rPr>
                <a:t>ПРОФИЦИТ БЮДЖЕТА </a:t>
              </a:r>
              <a:endParaRPr lang="ru-RU" dirty="0">
                <a:solidFill>
                  <a:schemeClr val="bg1"/>
                </a:solidFill>
                <a:latin typeface="Akrobat" panose="00000600000000000000" pitchFamily="2" charset="-52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68713592-DF66-A484-FD6A-CF99C7171043}"/>
              </a:ext>
            </a:extLst>
          </p:cNvPr>
          <p:cNvGrpSpPr/>
          <p:nvPr/>
        </p:nvGrpSpPr>
        <p:grpSpPr>
          <a:xfrm>
            <a:off x="6987172" y="3981551"/>
            <a:ext cx="4963528" cy="758753"/>
            <a:chOff x="4215397" y="4655663"/>
            <a:chExt cx="7503528" cy="758753"/>
          </a:xfrm>
        </p:grpSpPr>
        <p:sp>
          <p:nvSpPr>
            <p:cNvPr id="40" name="Прямоугольник: скругленные углы 36">
              <a:extLst>
                <a:ext uri="{FF2B5EF4-FFF2-40B4-BE49-F238E27FC236}">
                  <a16:creationId xmlns:a16="http://schemas.microsoft.com/office/drawing/2014/main" id="{03BEC067-C11C-4355-FA15-14CF1C663A12}"/>
                </a:ext>
              </a:extLst>
            </p:cNvPr>
            <p:cNvSpPr/>
            <p:nvPr/>
          </p:nvSpPr>
          <p:spPr>
            <a:xfrm>
              <a:off x="4215397" y="4655663"/>
              <a:ext cx="7503528" cy="758753"/>
            </a:xfrm>
            <a:prstGeom prst="roundRect">
              <a:avLst/>
            </a:prstGeom>
            <a:solidFill>
              <a:srgbClr val="1C7BB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B0F3E7-4F02-B5D5-8DD5-D478770DDEEE}"/>
                </a:ext>
              </a:extLst>
            </p:cNvPr>
            <p:cNvSpPr txBox="1"/>
            <p:nvPr/>
          </p:nvSpPr>
          <p:spPr>
            <a:xfrm>
              <a:off x="4215398" y="4907859"/>
              <a:ext cx="7503527" cy="25436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превышение доходов бюджета над его расходами</a:t>
              </a:r>
              <a:endParaRPr lang="ru-RU" sz="1400" dirty="0">
                <a:latin typeface="Akrobat SemiBold" panose="00000700000000000000" pitchFamily="2" charset="-52"/>
              </a:endParaRP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8B07DF2F-5E03-E728-C543-7869C3606EF6}"/>
              </a:ext>
            </a:extLst>
          </p:cNvPr>
          <p:cNvGrpSpPr/>
          <p:nvPr/>
        </p:nvGrpSpPr>
        <p:grpSpPr>
          <a:xfrm>
            <a:off x="5148543" y="4868324"/>
            <a:ext cx="1761563" cy="758753"/>
            <a:chOff x="2376768" y="4864230"/>
            <a:chExt cx="1761563" cy="758753"/>
          </a:xfrm>
        </p:grpSpPr>
        <p:sp>
          <p:nvSpPr>
            <p:cNvPr id="52" name="Прямоугольник: скругленные углы 10">
              <a:extLst>
                <a:ext uri="{FF2B5EF4-FFF2-40B4-BE49-F238E27FC236}">
                  <a16:creationId xmlns:a16="http://schemas.microsoft.com/office/drawing/2014/main" id="{1D00ACA8-DFA6-097C-BC0E-89270C2E0B3E}"/>
                </a:ext>
              </a:extLst>
            </p:cNvPr>
            <p:cNvSpPr/>
            <p:nvPr/>
          </p:nvSpPr>
          <p:spPr>
            <a:xfrm>
              <a:off x="2376768" y="4864230"/>
              <a:ext cx="1761563" cy="758753"/>
            </a:xfrm>
            <a:prstGeom prst="roundRect">
              <a:avLst/>
            </a:prstGeom>
            <a:solidFill>
              <a:srgbClr val="17649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D059456-091B-98B5-B104-154825F54C3C}"/>
                </a:ext>
              </a:extLst>
            </p:cNvPr>
            <p:cNvSpPr txBox="1"/>
            <p:nvPr/>
          </p:nvSpPr>
          <p:spPr>
            <a:xfrm>
              <a:off x="2376768" y="4976527"/>
              <a:ext cx="1761563" cy="53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effectLst/>
                  <a:latin typeface="Akrobat" panose="00000600000000000000" pitchFamily="2" charset="-52"/>
                  <a:ea typeface="Calibri" panose="020F0502020204030204" pitchFamily="34" charset="0"/>
                </a:rPr>
                <a:t>Межбюджетные трансферты</a:t>
              </a:r>
              <a:endParaRPr lang="ru-RU" dirty="0">
                <a:solidFill>
                  <a:schemeClr val="bg1"/>
                </a:solidFill>
                <a:latin typeface="Akrobat" panose="00000600000000000000" pitchFamily="2" charset="-52"/>
              </a:endParaRP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980B18C6-061E-A0B0-F527-560371DEE323}"/>
              </a:ext>
            </a:extLst>
          </p:cNvPr>
          <p:cNvGrpSpPr/>
          <p:nvPr/>
        </p:nvGrpSpPr>
        <p:grpSpPr>
          <a:xfrm>
            <a:off x="6987172" y="4868324"/>
            <a:ext cx="4963528" cy="758753"/>
            <a:chOff x="4215397" y="5719296"/>
            <a:chExt cx="7503528" cy="758753"/>
          </a:xfrm>
        </p:grpSpPr>
        <p:sp>
          <p:nvSpPr>
            <p:cNvPr id="50" name="Прямоугольник: скругленные углы 17">
              <a:extLst>
                <a:ext uri="{FF2B5EF4-FFF2-40B4-BE49-F238E27FC236}">
                  <a16:creationId xmlns:a16="http://schemas.microsoft.com/office/drawing/2014/main" id="{8AE5C55A-A503-822D-DF47-641CBD90D0A6}"/>
                </a:ext>
              </a:extLst>
            </p:cNvPr>
            <p:cNvSpPr/>
            <p:nvPr/>
          </p:nvSpPr>
          <p:spPr>
            <a:xfrm>
              <a:off x="4215397" y="5719296"/>
              <a:ext cx="7503528" cy="758753"/>
            </a:xfrm>
            <a:prstGeom prst="roundRect">
              <a:avLst/>
            </a:prstGeom>
            <a:solidFill>
              <a:srgbClr val="17649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9CA9563-1FBA-434A-524C-8783CAB0E670}"/>
                </a:ext>
              </a:extLst>
            </p:cNvPr>
            <p:cNvSpPr txBox="1"/>
            <p:nvPr/>
          </p:nvSpPr>
          <p:spPr>
            <a:xfrm>
              <a:off x="4215398" y="5837062"/>
              <a:ext cx="7503527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Средства, предоставляемые одним бюджетом бюджетной системы РФ </a:t>
              </a:r>
              <a:r>
                <a:rPr lang="en-US" sz="1400" dirty="0">
                  <a:latin typeface="Akrobat SemiBold" panose="00000700000000000000" pitchFamily="2" charset="-52"/>
                  <a:ea typeface="Calibri" panose="020F0502020204030204" pitchFamily="34" charset="0"/>
                </a:rPr>
                <a:t>д</a:t>
              </a:r>
              <a:r>
                <a:rPr lang="ru-RU" sz="1400" dirty="0" err="1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ругому</a:t>
              </a:r>
              <a:r>
                <a:rPr lang="ru-RU" sz="1400" dirty="0">
                  <a:effectLst/>
                  <a:latin typeface="Akrobat SemiBold" panose="00000700000000000000" pitchFamily="2" charset="-52"/>
                  <a:ea typeface="Calibri" panose="020F0502020204030204" pitchFamily="34" charset="0"/>
                </a:rPr>
                <a:t> бюджету бюджетной системы РФ</a:t>
              </a:r>
              <a:endParaRPr lang="ru-RU" sz="1400" dirty="0">
                <a:latin typeface="Akrobat SemiBold" panose="00000700000000000000" pitchFamily="2" charset="-52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C2F3D56B-29BC-C2FA-8B2E-740531118A6B}"/>
              </a:ext>
            </a:extLst>
          </p:cNvPr>
          <p:cNvGrpSpPr/>
          <p:nvPr/>
        </p:nvGrpSpPr>
        <p:grpSpPr>
          <a:xfrm>
            <a:off x="5148543" y="5755095"/>
            <a:ext cx="1761563" cy="758753"/>
            <a:chOff x="2376768" y="5755095"/>
            <a:chExt cx="1761563" cy="758753"/>
          </a:xfrm>
        </p:grpSpPr>
        <p:sp>
          <p:nvSpPr>
            <p:cNvPr id="59" name="Прямоугольник: скругленные углы 56">
              <a:extLst>
                <a:ext uri="{FF2B5EF4-FFF2-40B4-BE49-F238E27FC236}">
                  <a16:creationId xmlns:a16="http://schemas.microsoft.com/office/drawing/2014/main" id="{9BC5C77A-C26D-9F01-695C-B191A8995437}"/>
                </a:ext>
              </a:extLst>
            </p:cNvPr>
            <p:cNvSpPr/>
            <p:nvPr/>
          </p:nvSpPr>
          <p:spPr>
            <a:xfrm>
              <a:off x="2376768" y="5755095"/>
              <a:ext cx="1761563" cy="758753"/>
            </a:xfrm>
            <a:prstGeom prst="roundRect">
              <a:avLst/>
            </a:prstGeom>
            <a:solidFill>
              <a:srgbClr val="124E7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" panose="00000600000000000000" pitchFamily="2" charset="-52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6A9BD75-3878-AFB4-CB95-2E83A8607E48}"/>
                </a:ext>
              </a:extLst>
            </p:cNvPr>
            <p:cNvSpPr txBox="1"/>
            <p:nvPr/>
          </p:nvSpPr>
          <p:spPr>
            <a:xfrm>
              <a:off x="2376768" y="5867392"/>
              <a:ext cx="1761563" cy="534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bg1"/>
                  </a:solidFill>
                  <a:latin typeface="Akrobat" panose="00000600000000000000" pitchFamily="2" charset="-52"/>
                </a:rPr>
                <a:t>Муниципальный</a:t>
              </a:r>
              <a:r>
                <a:rPr lang="en-US" b="1" dirty="0">
                  <a:solidFill>
                    <a:schemeClr val="bg1"/>
                  </a:solidFill>
                  <a:latin typeface="Akrobat" panose="00000600000000000000" pitchFamily="2" charset="-52"/>
                </a:rPr>
                <a:t> </a:t>
              </a:r>
              <a:r>
                <a:rPr lang="en-US" b="1" dirty="0" err="1">
                  <a:solidFill>
                    <a:schemeClr val="bg1"/>
                  </a:solidFill>
                  <a:latin typeface="Akrobat" panose="00000600000000000000" pitchFamily="2" charset="-52"/>
                </a:rPr>
                <a:t>долг</a:t>
              </a:r>
              <a:endParaRPr lang="ru-RU" dirty="0">
                <a:solidFill>
                  <a:schemeClr val="bg1"/>
                </a:solidFill>
                <a:latin typeface="Akrobat" panose="00000600000000000000" pitchFamily="2" charset="-52"/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E7B85A09-81CC-7A40-56A1-FDC31678AD03}"/>
              </a:ext>
            </a:extLst>
          </p:cNvPr>
          <p:cNvGrpSpPr/>
          <p:nvPr/>
        </p:nvGrpSpPr>
        <p:grpSpPr>
          <a:xfrm>
            <a:off x="6987172" y="5727638"/>
            <a:ext cx="4963528" cy="830997"/>
            <a:chOff x="4215397" y="5727638"/>
            <a:chExt cx="7503528" cy="830997"/>
          </a:xfrm>
        </p:grpSpPr>
        <p:sp>
          <p:nvSpPr>
            <p:cNvPr id="57" name="Прямоугольник: скругленные углы 40">
              <a:extLst>
                <a:ext uri="{FF2B5EF4-FFF2-40B4-BE49-F238E27FC236}">
                  <a16:creationId xmlns:a16="http://schemas.microsoft.com/office/drawing/2014/main" id="{2F766130-AC14-B879-758A-FC7E33CA803A}"/>
                </a:ext>
              </a:extLst>
            </p:cNvPr>
            <p:cNvSpPr/>
            <p:nvPr/>
          </p:nvSpPr>
          <p:spPr>
            <a:xfrm>
              <a:off x="4215397" y="5755095"/>
              <a:ext cx="7503528" cy="758752"/>
            </a:xfrm>
            <a:prstGeom prst="roundRect">
              <a:avLst/>
            </a:prstGeom>
            <a:solidFill>
              <a:srgbClr val="124E7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81638B6-D29F-E3DD-A6BE-5D738B308AF1}"/>
                </a:ext>
              </a:extLst>
            </p:cNvPr>
            <p:cNvSpPr txBox="1"/>
            <p:nvPr/>
          </p:nvSpPr>
          <p:spPr>
            <a:xfrm>
              <a:off x="4215399" y="5727638"/>
              <a:ext cx="7503526" cy="8309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latin typeface="Akrobat SemiBold" panose="00000700000000000000" pitchFamily="2" charset="-52"/>
                </a:rPr>
                <a:t>О</a:t>
              </a:r>
              <a:r>
                <a:rPr lang="en-US" sz="1200" dirty="0" err="1">
                  <a:latin typeface="Akrobat SemiBold" panose="00000700000000000000" pitchFamily="2" charset="-52"/>
                </a:rPr>
                <a:t>бщий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объем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долговых</a:t>
              </a:r>
              <a:r>
                <a:rPr lang="en-US" sz="1200" dirty="0">
                  <a:latin typeface="Akrobat SemiBold" panose="00000700000000000000" pitchFamily="2" charset="-52"/>
                </a:rPr>
                <a:t> и </a:t>
              </a:r>
              <a:r>
                <a:rPr lang="en-US" sz="1200" dirty="0" err="1">
                  <a:latin typeface="Akrobat SemiBold" panose="00000700000000000000" pitchFamily="2" charset="-52"/>
                </a:rPr>
                <a:t>других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обязательств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органа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местного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самоуправления</a:t>
              </a:r>
              <a:r>
                <a:rPr lang="ru-RU" sz="1200" dirty="0">
                  <a:latin typeface="Akrobat SemiBold" panose="00000700000000000000" pitchFamily="2" charset="-52"/>
                </a:rPr>
                <a:t>, </a:t>
              </a:r>
              <a:r>
                <a:rPr lang="en-US" sz="1200" dirty="0" err="1">
                  <a:latin typeface="Akrobat SemiBold" panose="00000700000000000000" pitchFamily="2" charset="-52"/>
                </a:rPr>
                <a:t>возникший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из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муниципалтных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заимствований</a:t>
              </a:r>
              <a:r>
                <a:rPr lang="en-US" sz="1200" dirty="0">
                  <a:latin typeface="Akrobat SemiBold" panose="00000700000000000000" pitchFamily="2" charset="-52"/>
                </a:rPr>
                <a:t>, </a:t>
              </a:r>
              <a:r>
                <a:rPr lang="en-US" sz="1200" dirty="0" err="1">
                  <a:latin typeface="Akrobat SemiBold" panose="00000700000000000000" pitchFamily="2" charset="-52"/>
                </a:rPr>
                <a:t>принятых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на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себя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органом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местного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самоуправления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поручительств</a:t>
              </a:r>
              <a:r>
                <a:rPr lang="en-US" sz="1200" dirty="0">
                  <a:latin typeface="Akrobat SemiBold" panose="00000700000000000000" pitchFamily="2" charset="-52"/>
                </a:rPr>
                <a:t> и </a:t>
              </a:r>
              <a:r>
                <a:rPr lang="en-US" sz="1200" dirty="0" err="1">
                  <a:latin typeface="Akrobat SemiBold" panose="00000700000000000000" pitchFamily="2" charset="-52"/>
                </a:rPr>
                <a:t>гарантий</a:t>
              </a:r>
              <a:r>
                <a:rPr lang="en-US" sz="1200" dirty="0">
                  <a:latin typeface="Akrobat SemiBold" panose="00000700000000000000" pitchFamily="2" charset="-52"/>
                </a:rPr>
                <a:t>, а </a:t>
              </a:r>
              <a:r>
                <a:rPr lang="en-US" sz="1200" dirty="0" err="1">
                  <a:latin typeface="Akrobat SemiBold" panose="00000700000000000000" pitchFamily="2" charset="-52"/>
                </a:rPr>
                <a:t>также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обязательств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третьих</a:t>
              </a:r>
              <a:r>
                <a:rPr lang="en-US" sz="1200" dirty="0">
                  <a:latin typeface="Akrobat SemiBold" panose="00000700000000000000" pitchFamily="2" charset="-52"/>
                </a:rPr>
                <a:t> </a:t>
              </a:r>
              <a:r>
                <a:rPr lang="en-US" sz="1200" dirty="0" err="1">
                  <a:latin typeface="Akrobat SemiBold" panose="00000700000000000000" pitchFamily="2" charset="-52"/>
                </a:rPr>
                <a:t>лиц</a:t>
              </a:r>
              <a:endParaRPr lang="ru-RU" sz="1200" dirty="0">
                <a:latin typeface="Akrobat SemiBold" panose="000007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772190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2040F3-D8A9-8D08-43E1-B720A178CD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2" t="1310" r="2466" b="-1310"/>
          <a:stretch/>
        </p:blipFill>
        <p:spPr>
          <a:xfrm flipH="1">
            <a:off x="492583" y="230869"/>
            <a:ext cx="4562015" cy="64452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C11224-0814-7C25-4C85-8FCB696996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16" y="357869"/>
            <a:ext cx="401064" cy="401064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E758782-2CBB-8BA9-9B33-A025F828DD72}"/>
              </a:ext>
            </a:extLst>
          </p:cNvPr>
          <p:cNvGrpSpPr/>
          <p:nvPr/>
        </p:nvGrpSpPr>
        <p:grpSpPr>
          <a:xfrm>
            <a:off x="5295289" y="240383"/>
            <a:ext cx="6766923" cy="954107"/>
            <a:chOff x="5295289" y="6776691"/>
            <a:chExt cx="6766923" cy="954107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A64DD7AE-7E8D-B6A8-0523-20E24976A0DE}"/>
                </a:ext>
              </a:extLst>
            </p:cNvPr>
            <p:cNvGrpSpPr/>
            <p:nvPr/>
          </p:nvGrpSpPr>
          <p:grpSpPr>
            <a:xfrm>
              <a:off x="5295289" y="6794699"/>
              <a:ext cx="1601421" cy="918090"/>
              <a:chOff x="5295289" y="6794225"/>
              <a:chExt cx="1601421" cy="918090"/>
            </a:xfrm>
          </p:grpSpPr>
          <p:sp>
            <p:nvSpPr>
              <p:cNvPr id="12" name="Прямоугольник: скругленные углы 62">
                <a:extLst>
                  <a:ext uri="{FF2B5EF4-FFF2-40B4-BE49-F238E27FC236}">
                    <a16:creationId xmlns:a16="http://schemas.microsoft.com/office/drawing/2014/main" id="{2DA933AD-D665-66EB-C885-A8017DFFCEEF}"/>
                  </a:ext>
                </a:extLst>
              </p:cNvPr>
              <p:cNvSpPr/>
              <p:nvPr/>
            </p:nvSpPr>
            <p:spPr>
              <a:xfrm>
                <a:off x="5295289" y="6794225"/>
                <a:ext cx="1601421" cy="91809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42C0B8-A961-B738-3672-806F30A4E893}"/>
                  </a:ext>
                </a:extLst>
              </p:cNvPr>
              <p:cNvSpPr txBox="1"/>
              <p:nvPr/>
            </p:nvSpPr>
            <p:spPr>
              <a:xfrm>
                <a:off x="5295289" y="6930105"/>
                <a:ext cx="16014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800" b="1" dirty="0"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БЮДЖЕТНАЯ СИСТЕМА РФ </a:t>
                </a:r>
                <a:endParaRPr lang="ru-RU" dirty="0"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34E184E-99F2-30B2-982D-4AC21B02E3F2}"/>
                </a:ext>
              </a:extLst>
            </p:cNvPr>
            <p:cNvGrpSpPr/>
            <p:nvPr/>
          </p:nvGrpSpPr>
          <p:grpSpPr>
            <a:xfrm>
              <a:off x="7003047" y="6776691"/>
              <a:ext cx="5059165" cy="954107"/>
              <a:chOff x="7003047" y="6776691"/>
              <a:chExt cx="5059165" cy="954107"/>
            </a:xfrm>
          </p:grpSpPr>
          <p:sp>
            <p:nvSpPr>
              <p:cNvPr id="10" name="Прямоугольник: скругленные углы 60">
                <a:extLst>
                  <a:ext uri="{FF2B5EF4-FFF2-40B4-BE49-F238E27FC236}">
                    <a16:creationId xmlns:a16="http://schemas.microsoft.com/office/drawing/2014/main" id="{593E95A2-12C4-E1E2-0B84-75D3F0AA6FFA}"/>
                  </a:ext>
                </a:extLst>
              </p:cNvPr>
              <p:cNvSpPr/>
              <p:nvPr/>
            </p:nvSpPr>
            <p:spPr>
              <a:xfrm>
                <a:off x="7003047" y="6794699"/>
                <a:ext cx="5034008" cy="918090"/>
              </a:xfrm>
              <a:prstGeom prst="roundRect">
                <a:avLst/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AE1A44-ECB0-F632-7BB8-9E8BD2232281}"/>
                  </a:ext>
                </a:extLst>
              </p:cNvPr>
              <p:cNvSpPr txBox="1"/>
              <p:nvPr/>
            </p:nvSpPr>
            <p:spPr>
              <a:xfrm>
                <a:off x="7028205" y="6776691"/>
                <a:ext cx="5034007" cy="95410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основанная на экономических отношениях и государственном устройстве РФ, регулируемая законодательством РФ совокупность федерального бюджета, бюджетов субъектов РФ, местных бюджетов и бюджетов государственных внебюджетных фондов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E2CC3F2D-06C3-1DB3-7243-E21D2EFF78CB}"/>
              </a:ext>
            </a:extLst>
          </p:cNvPr>
          <p:cNvGrpSpPr/>
          <p:nvPr/>
        </p:nvGrpSpPr>
        <p:grpSpPr>
          <a:xfrm>
            <a:off x="5295289" y="1585930"/>
            <a:ext cx="6766923" cy="954107"/>
            <a:chOff x="5295289" y="8144887"/>
            <a:chExt cx="6766923" cy="954107"/>
          </a:xfrm>
        </p:grpSpPr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901A9B8E-4A74-0451-2845-DFC1B9651B2F}"/>
                </a:ext>
              </a:extLst>
            </p:cNvPr>
            <p:cNvGrpSpPr/>
            <p:nvPr/>
          </p:nvGrpSpPr>
          <p:grpSpPr>
            <a:xfrm>
              <a:off x="5295289" y="8162895"/>
              <a:ext cx="1601421" cy="918090"/>
              <a:chOff x="5295289" y="8136299"/>
              <a:chExt cx="1601421" cy="918090"/>
            </a:xfrm>
          </p:grpSpPr>
          <p:sp>
            <p:nvSpPr>
              <p:cNvPr id="19" name="Прямоугольник: скругленные углы 69">
                <a:extLst>
                  <a:ext uri="{FF2B5EF4-FFF2-40B4-BE49-F238E27FC236}">
                    <a16:creationId xmlns:a16="http://schemas.microsoft.com/office/drawing/2014/main" id="{D26E0C19-FCFA-F8AA-CD37-15FDB44B5C57}"/>
                  </a:ext>
                </a:extLst>
              </p:cNvPr>
              <p:cNvSpPr/>
              <p:nvPr/>
            </p:nvSpPr>
            <p:spPr>
              <a:xfrm>
                <a:off x="5295289" y="8136299"/>
                <a:ext cx="1601421" cy="918090"/>
              </a:xfrm>
              <a:prstGeom prst="roundRect">
                <a:avLst/>
              </a:prstGeom>
              <a:solidFill>
                <a:srgbClr val="52C3CB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A06C3DE-21DE-2774-2E45-6B1E758EE88B}"/>
                  </a:ext>
                </a:extLst>
              </p:cNvPr>
              <p:cNvSpPr txBox="1"/>
              <p:nvPr/>
            </p:nvSpPr>
            <p:spPr>
              <a:xfrm>
                <a:off x="5295289" y="8264297"/>
                <a:ext cx="16014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100" b="1" dirty="0"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КОНСОЛИДИРОВАННЫЙ</a:t>
                </a:r>
                <a:r>
                  <a:rPr lang="ru-RU" sz="1800" b="1" dirty="0"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 БЮДЖЕТ</a:t>
                </a:r>
                <a:endParaRPr lang="ru-RU" dirty="0"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166332FF-7A85-3D74-FF08-661DD3D31518}"/>
                </a:ext>
              </a:extLst>
            </p:cNvPr>
            <p:cNvGrpSpPr/>
            <p:nvPr/>
          </p:nvGrpSpPr>
          <p:grpSpPr>
            <a:xfrm>
              <a:off x="7003047" y="8144887"/>
              <a:ext cx="5059165" cy="954107"/>
              <a:chOff x="7003047" y="8153475"/>
              <a:chExt cx="5059165" cy="954107"/>
            </a:xfrm>
          </p:grpSpPr>
          <p:sp>
            <p:nvSpPr>
              <p:cNvPr id="17" name="Прямоугольник: скругленные углы 67">
                <a:extLst>
                  <a:ext uri="{FF2B5EF4-FFF2-40B4-BE49-F238E27FC236}">
                    <a16:creationId xmlns:a16="http://schemas.microsoft.com/office/drawing/2014/main" id="{62525B6E-42C9-2509-2930-9B7D1CE4EA27}"/>
                  </a:ext>
                </a:extLst>
              </p:cNvPr>
              <p:cNvSpPr/>
              <p:nvPr/>
            </p:nvSpPr>
            <p:spPr>
              <a:xfrm>
                <a:off x="7003047" y="8171483"/>
                <a:ext cx="5034008" cy="918090"/>
              </a:xfrm>
              <a:prstGeom prst="roundRect">
                <a:avLst/>
              </a:prstGeom>
              <a:solidFill>
                <a:srgbClr val="52C3CB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56EB097-F33A-806A-52A5-B5A4D7C557E6}"/>
                  </a:ext>
                </a:extLst>
              </p:cNvPr>
              <p:cNvSpPr txBox="1"/>
              <p:nvPr/>
            </p:nvSpPr>
            <p:spPr>
              <a:xfrm>
                <a:off x="7028205" y="8153475"/>
                <a:ext cx="5034007" cy="95410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свод бюджетов бюджетной системы РФ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4DBAE63-55BD-DF1B-202B-A5CF6D5F9951}"/>
              </a:ext>
            </a:extLst>
          </p:cNvPr>
          <p:cNvGrpSpPr/>
          <p:nvPr/>
        </p:nvGrpSpPr>
        <p:grpSpPr>
          <a:xfrm>
            <a:off x="5295289" y="2931477"/>
            <a:ext cx="6741766" cy="954107"/>
            <a:chOff x="5295289" y="9460365"/>
            <a:chExt cx="6741766" cy="954107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FE194EA2-4AF5-7878-AF6F-876B48251332}"/>
                </a:ext>
              </a:extLst>
            </p:cNvPr>
            <p:cNvGrpSpPr/>
            <p:nvPr/>
          </p:nvGrpSpPr>
          <p:grpSpPr>
            <a:xfrm>
              <a:off x="5295289" y="9478373"/>
              <a:ext cx="1601421" cy="918090"/>
              <a:chOff x="5295289" y="9478373"/>
              <a:chExt cx="1601421" cy="918090"/>
            </a:xfrm>
          </p:grpSpPr>
          <p:sp>
            <p:nvSpPr>
              <p:cNvPr id="26" name="Прямоугольник: скругленные углы 76">
                <a:extLst>
                  <a:ext uri="{FF2B5EF4-FFF2-40B4-BE49-F238E27FC236}">
                    <a16:creationId xmlns:a16="http://schemas.microsoft.com/office/drawing/2014/main" id="{D70898FF-00E0-C118-C389-6279FF4FE2D6}"/>
                  </a:ext>
                </a:extLst>
              </p:cNvPr>
              <p:cNvSpPr/>
              <p:nvPr/>
            </p:nvSpPr>
            <p:spPr>
              <a:xfrm>
                <a:off x="5295289" y="9478373"/>
                <a:ext cx="1601421" cy="918090"/>
              </a:xfrm>
              <a:prstGeom prst="roundRect">
                <a:avLst/>
              </a:prstGeom>
              <a:solidFill>
                <a:srgbClr val="1AA4B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9D49FE-3BA6-04C0-9B68-45F683F8EF4B}"/>
                  </a:ext>
                </a:extLst>
              </p:cNvPr>
              <p:cNvSpPr txBox="1"/>
              <p:nvPr/>
            </p:nvSpPr>
            <p:spPr>
              <a:xfrm>
                <a:off x="5295289" y="9614253"/>
                <a:ext cx="16014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8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БЮДЖЕТНАЯ РОСПИСЬ </a:t>
                </a:r>
                <a:endParaRPr lang="ru-RU" dirty="0">
                  <a:solidFill>
                    <a:schemeClr val="bg1"/>
                  </a:solidFill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1F477028-DAAB-7968-2345-EF0667305876}"/>
                </a:ext>
              </a:extLst>
            </p:cNvPr>
            <p:cNvGrpSpPr/>
            <p:nvPr/>
          </p:nvGrpSpPr>
          <p:grpSpPr>
            <a:xfrm>
              <a:off x="7003047" y="9460365"/>
              <a:ext cx="5034008" cy="954107"/>
              <a:chOff x="7003047" y="9460365"/>
              <a:chExt cx="5034008" cy="954107"/>
            </a:xfrm>
          </p:grpSpPr>
          <p:sp>
            <p:nvSpPr>
              <p:cNvPr id="24" name="Прямоугольник: скругленные углы 74">
                <a:extLst>
                  <a:ext uri="{FF2B5EF4-FFF2-40B4-BE49-F238E27FC236}">
                    <a16:creationId xmlns:a16="http://schemas.microsoft.com/office/drawing/2014/main" id="{09A4298F-C4AD-A938-EB28-579BB1AC6CD1}"/>
                  </a:ext>
                </a:extLst>
              </p:cNvPr>
              <p:cNvSpPr/>
              <p:nvPr/>
            </p:nvSpPr>
            <p:spPr>
              <a:xfrm>
                <a:off x="7003047" y="9478373"/>
                <a:ext cx="5034008" cy="918090"/>
              </a:xfrm>
              <a:prstGeom prst="roundRect">
                <a:avLst/>
              </a:prstGeom>
              <a:solidFill>
                <a:srgbClr val="1AA4BE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00EB462-3167-BBD7-4A2E-C76731031FC8}"/>
                  </a:ext>
                </a:extLst>
              </p:cNvPr>
              <p:cNvSpPr txBox="1"/>
              <p:nvPr/>
            </p:nvSpPr>
            <p:spPr>
              <a:xfrm>
                <a:off x="7003048" y="9460365"/>
                <a:ext cx="5034007" cy="95410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документ, который составляется и ведется главным распорядителем бюджетных средств (главным администратором источников финансирования дефицита бюджета) в целях исполнения бюджета по расходам (источникам финансирования дефицита бюджета)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6CA3D87-CBEA-A778-B7A5-30B7E0426943}"/>
              </a:ext>
            </a:extLst>
          </p:cNvPr>
          <p:cNvGrpSpPr/>
          <p:nvPr/>
        </p:nvGrpSpPr>
        <p:grpSpPr>
          <a:xfrm>
            <a:off x="5295289" y="4277024"/>
            <a:ext cx="6766923" cy="954107"/>
            <a:chOff x="5295289" y="10840108"/>
            <a:chExt cx="6766923" cy="954107"/>
          </a:xfrm>
        </p:grpSpPr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D03581B2-B0B3-9AB3-0B17-5064F0C14918}"/>
                </a:ext>
              </a:extLst>
            </p:cNvPr>
            <p:cNvGrpSpPr/>
            <p:nvPr/>
          </p:nvGrpSpPr>
          <p:grpSpPr>
            <a:xfrm>
              <a:off x="5295289" y="10855496"/>
              <a:ext cx="1602449" cy="923330"/>
              <a:chOff x="5295289" y="10853605"/>
              <a:chExt cx="1602449" cy="923330"/>
            </a:xfrm>
          </p:grpSpPr>
          <p:sp>
            <p:nvSpPr>
              <p:cNvPr id="33" name="Прямоугольник: скругленные углы 83">
                <a:extLst>
                  <a:ext uri="{FF2B5EF4-FFF2-40B4-BE49-F238E27FC236}">
                    <a16:creationId xmlns:a16="http://schemas.microsoft.com/office/drawing/2014/main" id="{83A4EDFF-2811-6368-13CD-52CAEDEC3138}"/>
                  </a:ext>
                </a:extLst>
              </p:cNvPr>
              <p:cNvSpPr/>
              <p:nvPr/>
            </p:nvSpPr>
            <p:spPr>
              <a:xfrm>
                <a:off x="5296317" y="10856225"/>
                <a:ext cx="1601421" cy="918090"/>
              </a:xfrm>
              <a:prstGeom prst="roundRect">
                <a:avLst/>
              </a:prstGeom>
              <a:solidFill>
                <a:srgbClr val="0186A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700ECCD-A600-CEAB-B105-B3C0B47107C2}"/>
                  </a:ext>
                </a:extLst>
              </p:cNvPr>
              <p:cNvSpPr txBox="1"/>
              <p:nvPr/>
            </p:nvSpPr>
            <p:spPr>
              <a:xfrm>
                <a:off x="5295289" y="10853605"/>
                <a:ext cx="160142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8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СВОДНАЯ БЮДЖЕТНАЯ РОСПИСЬ</a:t>
                </a:r>
                <a:endParaRPr lang="ru-RU" dirty="0">
                  <a:solidFill>
                    <a:schemeClr val="bg1"/>
                  </a:solidFill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40D00FFA-F70A-570B-9326-BD2F7745D435}"/>
                </a:ext>
              </a:extLst>
            </p:cNvPr>
            <p:cNvGrpSpPr/>
            <p:nvPr/>
          </p:nvGrpSpPr>
          <p:grpSpPr>
            <a:xfrm>
              <a:off x="7003047" y="10840108"/>
              <a:ext cx="5059165" cy="954107"/>
              <a:chOff x="7003047" y="10840108"/>
              <a:chExt cx="5059165" cy="954107"/>
            </a:xfrm>
          </p:grpSpPr>
          <p:sp>
            <p:nvSpPr>
              <p:cNvPr id="31" name="Прямоугольник: скругленные углы 81">
                <a:extLst>
                  <a:ext uri="{FF2B5EF4-FFF2-40B4-BE49-F238E27FC236}">
                    <a16:creationId xmlns:a16="http://schemas.microsoft.com/office/drawing/2014/main" id="{5E019E0C-80DD-ADBF-C485-5DD5FAAD35F4}"/>
                  </a:ext>
                </a:extLst>
              </p:cNvPr>
              <p:cNvSpPr/>
              <p:nvPr/>
            </p:nvSpPr>
            <p:spPr>
              <a:xfrm>
                <a:off x="7028204" y="10858116"/>
                <a:ext cx="5034008" cy="918090"/>
              </a:xfrm>
              <a:prstGeom prst="roundRect">
                <a:avLst/>
              </a:prstGeom>
              <a:solidFill>
                <a:srgbClr val="0186AD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1DD5CFA-04AE-4586-C5AE-165525C736B8}"/>
                  </a:ext>
                </a:extLst>
              </p:cNvPr>
              <p:cNvSpPr txBox="1"/>
              <p:nvPr/>
            </p:nvSpPr>
            <p:spPr>
              <a:xfrm>
                <a:off x="7003047" y="10840108"/>
                <a:ext cx="5034007" cy="95410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документ, который составляется и ведется финансовым органом (органом управления государственным внебюджетным фондом) в целях организации исполнения бюджета по расходам бюджета и источникам финансирования дефицита бюджета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658B2AD0-20CE-DFD4-305E-C14CC830BA1F}"/>
              </a:ext>
            </a:extLst>
          </p:cNvPr>
          <p:cNvGrpSpPr/>
          <p:nvPr/>
        </p:nvGrpSpPr>
        <p:grpSpPr>
          <a:xfrm>
            <a:off x="5295289" y="5622571"/>
            <a:ext cx="6741766" cy="943216"/>
            <a:chOff x="5295289" y="12169639"/>
            <a:chExt cx="6741766" cy="943216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551E686D-F777-61FB-C172-0ADB197DF854}"/>
                </a:ext>
              </a:extLst>
            </p:cNvPr>
            <p:cNvGrpSpPr/>
            <p:nvPr/>
          </p:nvGrpSpPr>
          <p:grpSpPr>
            <a:xfrm>
              <a:off x="5295289" y="12194765"/>
              <a:ext cx="1601421" cy="918090"/>
              <a:chOff x="5295289" y="12194765"/>
              <a:chExt cx="1601421" cy="918090"/>
            </a:xfrm>
          </p:grpSpPr>
          <p:sp>
            <p:nvSpPr>
              <p:cNvPr id="40" name="Прямоугольник: скругленные углы 90">
                <a:extLst>
                  <a:ext uri="{FF2B5EF4-FFF2-40B4-BE49-F238E27FC236}">
                    <a16:creationId xmlns:a16="http://schemas.microsoft.com/office/drawing/2014/main" id="{2DC1882D-64DB-0D29-B717-7590C9C22C1A}"/>
                  </a:ext>
                </a:extLst>
              </p:cNvPr>
              <p:cNvSpPr/>
              <p:nvPr/>
            </p:nvSpPr>
            <p:spPr>
              <a:xfrm>
                <a:off x="5295289" y="12194765"/>
                <a:ext cx="1601421" cy="918090"/>
              </a:xfrm>
              <a:prstGeom prst="roundRect">
                <a:avLst/>
              </a:prstGeom>
              <a:solidFill>
                <a:srgbClr val="17649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E1716D8-942A-2B7D-7246-D50B3C288D4E}"/>
                  </a:ext>
                </a:extLst>
              </p:cNvPr>
              <p:cNvSpPr txBox="1"/>
              <p:nvPr/>
            </p:nvSpPr>
            <p:spPr>
              <a:xfrm>
                <a:off x="5295289" y="12346034"/>
                <a:ext cx="1601421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8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БЮДЖЕТНЫЕ </a:t>
                </a:r>
                <a:r>
                  <a:rPr lang="ru-RU" sz="16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АССИГНОВАНИЯ </a:t>
                </a:r>
                <a:endParaRPr lang="ru-RU" dirty="0">
                  <a:solidFill>
                    <a:schemeClr val="bg1"/>
                  </a:solidFill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EEA56114-2828-59A0-5E10-950F6AC9B045}"/>
                </a:ext>
              </a:extLst>
            </p:cNvPr>
            <p:cNvGrpSpPr/>
            <p:nvPr/>
          </p:nvGrpSpPr>
          <p:grpSpPr>
            <a:xfrm>
              <a:off x="7003047" y="12169639"/>
              <a:ext cx="5034008" cy="918090"/>
              <a:chOff x="7003047" y="12169639"/>
              <a:chExt cx="5034008" cy="918090"/>
            </a:xfrm>
          </p:grpSpPr>
          <p:sp>
            <p:nvSpPr>
              <p:cNvPr id="38" name="Прямоугольник: скругленные углы 88">
                <a:extLst>
                  <a:ext uri="{FF2B5EF4-FFF2-40B4-BE49-F238E27FC236}">
                    <a16:creationId xmlns:a16="http://schemas.microsoft.com/office/drawing/2014/main" id="{B72B4B9C-A554-13E6-B1F8-96FD0291FCA5}"/>
                  </a:ext>
                </a:extLst>
              </p:cNvPr>
              <p:cNvSpPr/>
              <p:nvPr/>
            </p:nvSpPr>
            <p:spPr>
              <a:xfrm>
                <a:off x="7003047" y="12169639"/>
                <a:ext cx="5034008" cy="918090"/>
              </a:xfrm>
              <a:prstGeom prst="roundRect">
                <a:avLst/>
              </a:prstGeom>
              <a:solidFill>
                <a:srgbClr val="176490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0EB2420-6502-298A-7143-C7F491C87370}"/>
                  </a:ext>
                </a:extLst>
              </p:cNvPr>
              <p:cNvSpPr txBox="1"/>
              <p:nvPr/>
            </p:nvSpPr>
            <p:spPr>
              <a:xfrm>
                <a:off x="7003048" y="12259352"/>
                <a:ext cx="5034007" cy="73866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предельные объемы денежных средств, предусмотренных в соответствующем финансовом году для исполнения бюджетных обязательств;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45" name="Группа 44"/>
          <p:cNvGrpSpPr/>
          <p:nvPr/>
        </p:nvGrpSpPr>
        <p:grpSpPr>
          <a:xfrm>
            <a:off x="1231900" y="360291"/>
            <a:ext cx="3721099" cy="523220"/>
            <a:chOff x="1320800" y="233291"/>
            <a:chExt cx="3721099" cy="523220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1320800" y="253083"/>
              <a:ext cx="3721099" cy="455050"/>
            </a:xfrm>
            <a:prstGeom prst="roundRect">
              <a:avLst>
                <a:gd name="adj" fmla="val 50000"/>
              </a:avLst>
            </a:prstGeom>
            <a:solidFill>
              <a:srgbClr val="3D98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 Black" panose="00000A00000000000000" pitchFamily="2" charset="-52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5D43AC-A10F-EEE2-F5D7-D6E40EED50B8}"/>
                </a:ext>
              </a:extLst>
            </p:cNvPr>
            <p:cNvSpPr txBox="1"/>
            <p:nvPr/>
          </p:nvSpPr>
          <p:spPr>
            <a:xfrm flipH="1">
              <a:off x="2208431" y="233291"/>
              <a:ext cx="1945836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ГЛОСАРИЙ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73197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2040F3-D8A9-8D08-43E1-B720A178CD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92" t="1310" r="2466" b="-1310"/>
          <a:stretch/>
        </p:blipFill>
        <p:spPr>
          <a:xfrm flipH="1">
            <a:off x="492583" y="230869"/>
            <a:ext cx="4562015" cy="64452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C11224-0814-7C25-4C85-8FCB696996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16" y="357869"/>
            <a:ext cx="401064" cy="401064"/>
          </a:xfrm>
          <a:prstGeom prst="rect">
            <a:avLst/>
          </a:prstGeom>
        </p:spPr>
      </p:pic>
      <p:grpSp>
        <p:nvGrpSpPr>
          <p:cNvPr id="45" name="Группа 44"/>
          <p:cNvGrpSpPr/>
          <p:nvPr/>
        </p:nvGrpSpPr>
        <p:grpSpPr>
          <a:xfrm>
            <a:off x="1231900" y="360291"/>
            <a:ext cx="3721099" cy="523220"/>
            <a:chOff x="1320800" y="233291"/>
            <a:chExt cx="3721099" cy="523220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1320800" y="253083"/>
              <a:ext cx="3721099" cy="455050"/>
            </a:xfrm>
            <a:prstGeom prst="roundRect">
              <a:avLst>
                <a:gd name="adj" fmla="val 50000"/>
              </a:avLst>
            </a:prstGeom>
            <a:solidFill>
              <a:srgbClr val="3D98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krobat Black" panose="00000A00000000000000" pitchFamily="2" charset="-52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5D43AC-A10F-EEE2-F5D7-D6E40EED50B8}"/>
                </a:ext>
              </a:extLst>
            </p:cNvPr>
            <p:cNvSpPr txBox="1"/>
            <p:nvPr/>
          </p:nvSpPr>
          <p:spPr>
            <a:xfrm flipH="1">
              <a:off x="2208431" y="233291"/>
              <a:ext cx="1945836" cy="5232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ГЛОСАРИЙ</a:t>
              </a:r>
            </a:p>
          </p:txBody>
        </p:sp>
      </p:grpSp>
      <p:grpSp>
        <p:nvGrpSpPr>
          <p:cNvPr id="80" name="Группа 79">
            <a:extLst>
              <a:ext uri="{FF2B5EF4-FFF2-40B4-BE49-F238E27FC236}">
                <a16:creationId xmlns:a16="http://schemas.microsoft.com/office/drawing/2014/main" id="{73D34CE1-AF72-B35A-8A23-2BAD08023DBF}"/>
              </a:ext>
            </a:extLst>
          </p:cNvPr>
          <p:cNvGrpSpPr/>
          <p:nvPr/>
        </p:nvGrpSpPr>
        <p:grpSpPr>
          <a:xfrm>
            <a:off x="5295289" y="338714"/>
            <a:ext cx="6748113" cy="918090"/>
            <a:chOff x="5295289" y="13271144"/>
            <a:chExt cx="6748113" cy="918090"/>
          </a:xfrm>
        </p:grpSpPr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id="{7F8ECDC8-6B6F-3781-55F9-582C84653A64}"/>
                </a:ext>
              </a:extLst>
            </p:cNvPr>
            <p:cNvGrpSpPr/>
            <p:nvPr/>
          </p:nvGrpSpPr>
          <p:grpSpPr>
            <a:xfrm>
              <a:off x="5295289" y="13271144"/>
              <a:ext cx="1601421" cy="918090"/>
              <a:chOff x="5295289" y="13271144"/>
              <a:chExt cx="1601421" cy="918090"/>
            </a:xfrm>
          </p:grpSpPr>
          <p:sp>
            <p:nvSpPr>
              <p:cNvPr id="85" name="Прямоугольник: скругленные углы 21">
                <a:extLst>
                  <a:ext uri="{FF2B5EF4-FFF2-40B4-BE49-F238E27FC236}">
                    <a16:creationId xmlns:a16="http://schemas.microsoft.com/office/drawing/2014/main" id="{E0A005D7-B65F-657D-45B4-97D71F2C92E5}"/>
                  </a:ext>
                </a:extLst>
              </p:cNvPr>
              <p:cNvSpPr/>
              <p:nvPr/>
            </p:nvSpPr>
            <p:spPr>
              <a:xfrm>
                <a:off x="5295289" y="13271144"/>
                <a:ext cx="1601421" cy="918090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9580F70-6E1D-68E9-B0C4-7EA46DAC72C8}"/>
                  </a:ext>
                </a:extLst>
              </p:cNvPr>
              <p:cNvSpPr txBox="1"/>
              <p:nvPr/>
            </p:nvSpPr>
            <p:spPr>
              <a:xfrm>
                <a:off x="5295289" y="13422413"/>
                <a:ext cx="1601421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700" b="1" dirty="0"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БЮДЖЕТНЫЕ ОБЯЗАТЕЛЬСТВА </a:t>
                </a:r>
                <a:endParaRPr lang="ru-RU" sz="1700" dirty="0"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82" name="Группа 81">
              <a:extLst>
                <a:ext uri="{FF2B5EF4-FFF2-40B4-BE49-F238E27FC236}">
                  <a16:creationId xmlns:a16="http://schemas.microsoft.com/office/drawing/2014/main" id="{1D178B4B-5CA4-6515-2A6B-9519B736EA01}"/>
                </a:ext>
              </a:extLst>
            </p:cNvPr>
            <p:cNvGrpSpPr/>
            <p:nvPr/>
          </p:nvGrpSpPr>
          <p:grpSpPr>
            <a:xfrm>
              <a:off x="7003047" y="13271144"/>
              <a:ext cx="5040355" cy="918090"/>
              <a:chOff x="7003047" y="13271144"/>
              <a:chExt cx="5040355" cy="918090"/>
            </a:xfrm>
          </p:grpSpPr>
          <p:sp>
            <p:nvSpPr>
              <p:cNvPr id="83" name="Прямоугольник: скругленные углы 11">
                <a:extLst>
                  <a:ext uri="{FF2B5EF4-FFF2-40B4-BE49-F238E27FC236}">
                    <a16:creationId xmlns:a16="http://schemas.microsoft.com/office/drawing/2014/main" id="{A5BBEC65-253E-F9AC-293D-B45B4897BEFA}"/>
                  </a:ext>
                </a:extLst>
              </p:cNvPr>
              <p:cNvSpPr/>
              <p:nvPr/>
            </p:nvSpPr>
            <p:spPr>
              <a:xfrm>
                <a:off x="7003047" y="13271144"/>
                <a:ext cx="5034008" cy="918090"/>
              </a:xfrm>
              <a:prstGeom prst="roundRect">
                <a:avLst/>
              </a:prstGeom>
              <a:solidFill>
                <a:schemeClr val="bg1">
                  <a:lumMod val="75000"/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3864AB84-0095-C659-1552-684428D74386}"/>
                  </a:ext>
                </a:extLst>
              </p:cNvPr>
              <p:cNvSpPr txBox="1"/>
              <p:nvPr/>
            </p:nvSpPr>
            <p:spPr>
              <a:xfrm>
                <a:off x="7009395" y="13468579"/>
                <a:ext cx="5034007" cy="523220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расходные обязательства, подлежащие исполнению в соответствующем финансовом году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3A9B95FF-E599-282E-D5A3-45391A2ECBCC}"/>
              </a:ext>
            </a:extLst>
          </p:cNvPr>
          <p:cNvGrpSpPr/>
          <p:nvPr/>
        </p:nvGrpSpPr>
        <p:grpSpPr>
          <a:xfrm>
            <a:off x="5295289" y="1648244"/>
            <a:ext cx="6743339" cy="948758"/>
            <a:chOff x="5295289" y="14577201"/>
            <a:chExt cx="6743339" cy="948758"/>
          </a:xfrm>
        </p:grpSpPr>
        <p:grpSp>
          <p:nvGrpSpPr>
            <p:cNvPr id="88" name="Группа 87">
              <a:extLst>
                <a:ext uri="{FF2B5EF4-FFF2-40B4-BE49-F238E27FC236}">
                  <a16:creationId xmlns:a16="http://schemas.microsoft.com/office/drawing/2014/main" id="{7AAEBE7C-DA73-3E3E-0AF3-CBCC0EEB39DF}"/>
                </a:ext>
              </a:extLst>
            </p:cNvPr>
            <p:cNvGrpSpPr/>
            <p:nvPr/>
          </p:nvGrpSpPr>
          <p:grpSpPr>
            <a:xfrm>
              <a:off x="5295289" y="14607869"/>
              <a:ext cx="1601421" cy="918090"/>
              <a:chOff x="5295289" y="14607869"/>
              <a:chExt cx="1601421" cy="918090"/>
            </a:xfrm>
          </p:grpSpPr>
          <p:sp>
            <p:nvSpPr>
              <p:cNvPr id="92" name="Прямоугольник: скругленные углы 39">
                <a:extLst>
                  <a:ext uri="{FF2B5EF4-FFF2-40B4-BE49-F238E27FC236}">
                    <a16:creationId xmlns:a16="http://schemas.microsoft.com/office/drawing/2014/main" id="{189C89B9-30BB-BB51-04A3-F3DEEC68A974}"/>
                  </a:ext>
                </a:extLst>
              </p:cNvPr>
              <p:cNvSpPr/>
              <p:nvPr/>
            </p:nvSpPr>
            <p:spPr>
              <a:xfrm>
                <a:off x="5295289" y="14607869"/>
                <a:ext cx="1601421" cy="918090"/>
              </a:xfrm>
              <a:prstGeom prst="roundRect">
                <a:avLst/>
              </a:prstGeom>
              <a:solidFill>
                <a:srgbClr val="52C3CB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DAD1A40D-8764-B648-D14D-E02A9FED629D}"/>
                  </a:ext>
                </a:extLst>
              </p:cNvPr>
              <p:cNvSpPr txBox="1"/>
              <p:nvPr/>
            </p:nvSpPr>
            <p:spPr>
              <a:xfrm>
                <a:off x="5295289" y="14628333"/>
                <a:ext cx="1601421" cy="87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700" b="1" dirty="0">
                    <a:latin typeface="Akrobat Black" panose="00000A00000000000000" pitchFamily="2" charset="-52"/>
                  </a:rPr>
                  <a:t>ТЕКУЩИЙ ФИНАНСОВЫЙ ГОД </a:t>
                </a:r>
              </a:p>
            </p:txBody>
          </p:sp>
        </p:grpSp>
        <p:grpSp>
          <p:nvGrpSpPr>
            <p:cNvPr id="89" name="Группа 88">
              <a:extLst>
                <a:ext uri="{FF2B5EF4-FFF2-40B4-BE49-F238E27FC236}">
                  <a16:creationId xmlns:a16="http://schemas.microsoft.com/office/drawing/2014/main" id="{F7EAD425-DFE9-890B-A0FD-4CDA5517D599}"/>
                </a:ext>
              </a:extLst>
            </p:cNvPr>
            <p:cNvGrpSpPr/>
            <p:nvPr/>
          </p:nvGrpSpPr>
          <p:grpSpPr>
            <a:xfrm>
              <a:off x="7003047" y="14577201"/>
              <a:ext cx="5035581" cy="918090"/>
              <a:chOff x="7003047" y="14577201"/>
              <a:chExt cx="5035581" cy="918090"/>
            </a:xfrm>
          </p:grpSpPr>
          <p:sp>
            <p:nvSpPr>
              <p:cNvPr id="90" name="Прямоугольник: скругленные углы 28">
                <a:extLst>
                  <a:ext uri="{FF2B5EF4-FFF2-40B4-BE49-F238E27FC236}">
                    <a16:creationId xmlns:a16="http://schemas.microsoft.com/office/drawing/2014/main" id="{D658F0BE-FEF8-8BD5-D207-4342E8E7109C}"/>
                  </a:ext>
                </a:extLst>
              </p:cNvPr>
              <p:cNvSpPr/>
              <p:nvPr/>
            </p:nvSpPr>
            <p:spPr>
              <a:xfrm>
                <a:off x="7003047" y="14577201"/>
                <a:ext cx="5034008" cy="918090"/>
              </a:xfrm>
              <a:prstGeom prst="roundRect">
                <a:avLst/>
              </a:prstGeom>
              <a:solidFill>
                <a:srgbClr val="52C3CB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584C2904-C615-7C62-5A1E-4282E076ED22}"/>
                  </a:ext>
                </a:extLst>
              </p:cNvPr>
              <p:cNvSpPr txBox="1"/>
              <p:nvPr/>
            </p:nvSpPr>
            <p:spPr>
              <a:xfrm>
                <a:off x="7004621" y="14666914"/>
                <a:ext cx="5034007" cy="73866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год, в котором осуществляется исполнение бюджета, составление и рассмотрение проекта бюджета на очередной финансовый год (очередной финансовый год и плановый период)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9612B117-49BF-2285-28B8-94FBA5D9AB59}"/>
              </a:ext>
            </a:extLst>
          </p:cNvPr>
          <p:cNvGrpSpPr/>
          <p:nvPr/>
        </p:nvGrpSpPr>
        <p:grpSpPr>
          <a:xfrm>
            <a:off x="5295289" y="2988442"/>
            <a:ext cx="6741766" cy="918090"/>
            <a:chOff x="5295289" y="15908562"/>
            <a:chExt cx="6741766" cy="918090"/>
          </a:xfrm>
        </p:grpSpPr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208E5D93-80DD-BCD5-FC0F-59F69E6176CC}"/>
                </a:ext>
              </a:extLst>
            </p:cNvPr>
            <p:cNvGrpSpPr/>
            <p:nvPr/>
          </p:nvGrpSpPr>
          <p:grpSpPr>
            <a:xfrm>
              <a:off x="5295289" y="15908562"/>
              <a:ext cx="1601421" cy="918090"/>
              <a:chOff x="5295289" y="15933867"/>
              <a:chExt cx="1601421" cy="918090"/>
            </a:xfrm>
          </p:grpSpPr>
          <p:sp>
            <p:nvSpPr>
              <p:cNvPr id="99" name="Прямоугольник: скругленные углы 95">
                <a:extLst>
                  <a:ext uri="{FF2B5EF4-FFF2-40B4-BE49-F238E27FC236}">
                    <a16:creationId xmlns:a16="http://schemas.microsoft.com/office/drawing/2014/main" id="{93F41F39-47CE-5FD4-A7A9-033381EF16BD}"/>
                  </a:ext>
                </a:extLst>
              </p:cNvPr>
              <p:cNvSpPr/>
              <p:nvPr/>
            </p:nvSpPr>
            <p:spPr>
              <a:xfrm>
                <a:off x="5295289" y="15933867"/>
                <a:ext cx="1601421" cy="918090"/>
              </a:xfrm>
              <a:prstGeom prst="roundRect">
                <a:avLst/>
              </a:prstGeom>
              <a:solidFill>
                <a:srgbClr val="1AA4BE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25B93D6-726A-614B-38CF-57F30685BADA}"/>
                  </a:ext>
                </a:extLst>
              </p:cNvPr>
              <p:cNvSpPr txBox="1"/>
              <p:nvPr/>
            </p:nvSpPr>
            <p:spPr>
              <a:xfrm>
                <a:off x="5341314" y="15954331"/>
                <a:ext cx="1509371" cy="87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7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ОЧЕРЕДНОЙ ФИНАНСОВЫЙ ГОД </a:t>
                </a:r>
                <a:endParaRPr lang="ru-RU" sz="1700" dirty="0">
                  <a:solidFill>
                    <a:schemeClr val="bg1"/>
                  </a:solidFill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FD65DB80-D458-E845-D6C7-14CB121179CF}"/>
                </a:ext>
              </a:extLst>
            </p:cNvPr>
            <p:cNvGrpSpPr/>
            <p:nvPr/>
          </p:nvGrpSpPr>
          <p:grpSpPr>
            <a:xfrm>
              <a:off x="7003047" y="15908562"/>
              <a:ext cx="5034008" cy="918090"/>
              <a:chOff x="7003047" y="15883258"/>
              <a:chExt cx="5034008" cy="918090"/>
            </a:xfrm>
          </p:grpSpPr>
          <p:sp>
            <p:nvSpPr>
              <p:cNvPr id="97" name="Прямоугольник: скругленные углы 93">
                <a:extLst>
                  <a:ext uri="{FF2B5EF4-FFF2-40B4-BE49-F238E27FC236}">
                    <a16:creationId xmlns:a16="http://schemas.microsoft.com/office/drawing/2014/main" id="{1BC1E81A-E9AC-AC7C-9F84-A11A2A49ED89}"/>
                  </a:ext>
                </a:extLst>
              </p:cNvPr>
              <p:cNvSpPr/>
              <p:nvPr/>
            </p:nvSpPr>
            <p:spPr>
              <a:xfrm>
                <a:off x="7003047" y="15883258"/>
                <a:ext cx="5034008" cy="918090"/>
              </a:xfrm>
              <a:prstGeom prst="roundRect">
                <a:avLst/>
              </a:prstGeom>
              <a:solidFill>
                <a:srgbClr val="1AA4BE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3A4AA90C-C9C5-3546-4188-1D187D341A40}"/>
                  </a:ext>
                </a:extLst>
              </p:cNvPr>
              <p:cNvSpPr txBox="1"/>
              <p:nvPr/>
            </p:nvSpPr>
            <p:spPr>
              <a:xfrm>
                <a:off x="7003048" y="16188415"/>
                <a:ext cx="5034007" cy="30777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год, следующий за текущим финансовым годом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8BEB8122-6C12-1664-FE08-2CDBFC8CB62A}"/>
              </a:ext>
            </a:extLst>
          </p:cNvPr>
          <p:cNvGrpSpPr/>
          <p:nvPr/>
        </p:nvGrpSpPr>
        <p:grpSpPr>
          <a:xfrm>
            <a:off x="5295289" y="4297972"/>
            <a:ext cx="6748112" cy="918090"/>
            <a:chOff x="5295289" y="17192380"/>
            <a:chExt cx="6748112" cy="918090"/>
          </a:xfrm>
        </p:grpSpPr>
        <p:grpSp>
          <p:nvGrpSpPr>
            <p:cNvPr id="102" name="Группа 101">
              <a:extLst>
                <a:ext uri="{FF2B5EF4-FFF2-40B4-BE49-F238E27FC236}">
                  <a16:creationId xmlns:a16="http://schemas.microsoft.com/office/drawing/2014/main" id="{3796B745-3854-F763-2EE7-A3955E37DEEA}"/>
                </a:ext>
              </a:extLst>
            </p:cNvPr>
            <p:cNvGrpSpPr/>
            <p:nvPr/>
          </p:nvGrpSpPr>
          <p:grpSpPr>
            <a:xfrm>
              <a:off x="5295289" y="17192380"/>
              <a:ext cx="1602449" cy="918090"/>
              <a:chOff x="5295289" y="17195446"/>
              <a:chExt cx="1602449" cy="918090"/>
            </a:xfrm>
          </p:grpSpPr>
          <p:sp>
            <p:nvSpPr>
              <p:cNvPr id="106" name="Прямоугольник: скругленные углы 102">
                <a:extLst>
                  <a:ext uri="{FF2B5EF4-FFF2-40B4-BE49-F238E27FC236}">
                    <a16:creationId xmlns:a16="http://schemas.microsoft.com/office/drawing/2014/main" id="{E4E33863-12D8-3384-2443-E3173F9A13E3}"/>
                  </a:ext>
                </a:extLst>
              </p:cNvPr>
              <p:cNvSpPr/>
              <p:nvPr/>
            </p:nvSpPr>
            <p:spPr>
              <a:xfrm>
                <a:off x="5296317" y="17195446"/>
                <a:ext cx="1601421" cy="918090"/>
              </a:xfrm>
              <a:prstGeom prst="roundRect">
                <a:avLst/>
              </a:prstGeom>
              <a:solidFill>
                <a:srgbClr val="0186A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552993EA-7F06-6102-4EEB-718BCE321181}"/>
                  </a:ext>
                </a:extLst>
              </p:cNvPr>
              <p:cNvSpPr txBox="1"/>
              <p:nvPr/>
            </p:nvSpPr>
            <p:spPr>
              <a:xfrm>
                <a:off x="5295289" y="17262076"/>
                <a:ext cx="1601421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5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ОТЧЕТНЫЙ ФИНАНСОВЫЙ ГОД </a:t>
                </a:r>
                <a:endParaRPr lang="ru-RU" dirty="0">
                  <a:solidFill>
                    <a:schemeClr val="bg1"/>
                  </a:solidFill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103" name="Группа 102">
              <a:extLst>
                <a:ext uri="{FF2B5EF4-FFF2-40B4-BE49-F238E27FC236}">
                  <a16:creationId xmlns:a16="http://schemas.microsoft.com/office/drawing/2014/main" id="{04E8596D-CD74-7C34-27B3-7B64A44F4374}"/>
                </a:ext>
              </a:extLst>
            </p:cNvPr>
            <p:cNvGrpSpPr/>
            <p:nvPr/>
          </p:nvGrpSpPr>
          <p:grpSpPr>
            <a:xfrm>
              <a:off x="7003047" y="17192380"/>
              <a:ext cx="5040354" cy="918090"/>
              <a:chOff x="7003047" y="17189315"/>
              <a:chExt cx="5040354" cy="918090"/>
            </a:xfrm>
          </p:grpSpPr>
          <p:sp>
            <p:nvSpPr>
              <p:cNvPr id="104" name="Прямоугольник: скругленные углы 100">
                <a:extLst>
                  <a:ext uri="{FF2B5EF4-FFF2-40B4-BE49-F238E27FC236}">
                    <a16:creationId xmlns:a16="http://schemas.microsoft.com/office/drawing/2014/main" id="{66A870F1-41BF-C3C5-435E-28BCDE29A4A5}"/>
                  </a:ext>
                </a:extLst>
              </p:cNvPr>
              <p:cNvSpPr/>
              <p:nvPr/>
            </p:nvSpPr>
            <p:spPr>
              <a:xfrm>
                <a:off x="7003047" y="17189315"/>
                <a:ext cx="5034008" cy="918090"/>
              </a:xfrm>
              <a:prstGeom prst="roundRect">
                <a:avLst/>
              </a:prstGeom>
              <a:solidFill>
                <a:srgbClr val="0186AD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E1CBABCF-194B-1ADE-4CA8-81136FCA01EA}"/>
                  </a:ext>
                </a:extLst>
              </p:cNvPr>
              <p:cNvSpPr txBox="1"/>
              <p:nvPr/>
            </p:nvSpPr>
            <p:spPr>
              <a:xfrm>
                <a:off x="7009394" y="17494472"/>
                <a:ext cx="5034007" cy="30777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год, предшествующий текущему финансовому году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B05BA7E8-B783-BBAE-9A14-8630FBD677D3}"/>
              </a:ext>
            </a:extLst>
          </p:cNvPr>
          <p:cNvGrpSpPr/>
          <p:nvPr/>
        </p:nvGrpSpPr>
        <p:grpSpPr>
          <a:xfrm>
            <a:off x="5295289" y="5607502"/>
            <a:ext cx="6741766" cy="918090"/>
            <a:chOff x="5295289" y="18753814"/>
            <a:chExt cx="6741766" cy="918090"/>
          </a:xfrm>
        </p:grpSpPr>
        <p:grpSp>
          <p:nvGrpSpPr>
            <p:cNvPr id="109" name="Группа 108">
              <a:extLst>
                <a:ext uri="{FF2B5EF4-FFF2-40B4-BE49-F238E27FC236}">
                  <a16:creationId xmlns:a16="http://schemas.microsoft.com/office/drawing/2014/main" id="{D1EAFB4F-8697-0AE3-28CF-475F816F5337}"/>
                </a:ext>
              </a:extLst>
            </p:cNvPr>
            <p:cNvGrpSpPr/>
            <p:nvPr/>
          </p:nvGrpSpPr>
          <p:grpSpPr>
            <a:xfrm>
              <a:off x="5295289" y="18753814"/>
              <a:ext cx="1601421" cy="918090"/>
              <a:chOff x="5295289" y="18753814"/>
              <a:chExt cx="1601421" cy="918090"/>
            </a:xfrm>
          </p:grpSpPr>
          <p:sp>
            <p:nvSpPr>
              <p:cNvPr id="113" name="Прямоугольник: скругленные углы 109">
                <a:extLst>
                  <a:ext uri="{FF2B5EF4-FFF2-40B4-BE49-F238E27FC236}">
                    <a16:creationId xmlns:a16="http://schemas.microsoft.com/office/drawing/2014/main" id="{72AF95D6-F41C-BC60-67C0-04534720745B}"/>
                  </a:ext>
                </a:extLst>
              </p:cNvPr>
              <p:cNvSpPr/>
              <p:nvPr/>
            </p:nvSpPr>
            <p:spPr>
              <a:xfrm>
                <a:off x="5295289" y="18753814"/>
                <a:ext cx="1601421" cy="918090"/>
              </a:xfrm>
              <a:prstGeom prst="roundRect">
                <a:avLst/>
              </a:prstGeom>
              <a:solidFill>
                <a:srgbClr val="17649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95AD119-A4A1-7413-CE31-7C60AC9AA779}"/>
                  </a:ext>
                </a:extLst>
              </p:cNvPr>
              <p:cNvSpPr txBox="1"/>
              <p:nvPr/>
            </p:nvSpPr>
            <p:spPr>
              <a:xfrm>
                <a:off x="5295289" y="18935860"/>
                <a:ext cx="1601421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500" b="1" dirty="0">
                    <a:solidFill>
                      <a:schemeClr val="bg1"/>
                    </a:solidFill>
                    <a:effectLst/>
                    <a:latin typeface="Akrobat Black" panose="00000A00000000000000" pitchFamily="2" charset="-52"/>
                    <a:ea typeface="Calibri" panose="020F0502020204030204" pitchFamily="34" charset="0"/>
                  </a:rPr>
                  <a:t>ПЛАНОВЫЙ ПЕРИОД </a:t>
                </a:r>
                <a:endParaRPr lang="ru-RU" dirty="0">
                  <a:solidFill>
                    <a:schemeClr val="bg1"/>
                  </a:solidFill>
                  <a:latin typeface="Akrobat Black" panose="00000A00000000000000" pitchFamily="2" charset="-52"/>
                </a:endParaRPr>
              </a:p>
            </p:txBody>
          </p:sp>
        </p:grpSp>
        <p:grpSp>
          <p:nvGrpSpPr>
            <p:cNvPr id="110" name="Группа 109">
              <a:extLst>
                <a:ext uri="{FF2B5EF4-FFF2-40B4-BE49-F238E27FC236}">
                  <a16:creationId xmlns:a16="http://schemas.microsoft.com/office/drawing/2014/main" id="{8370BF9D-B011-0CF4-FF5D-5F0A95025863}"/>
                </a:ext>
              </a:extLst>
            </p:cNvPr>
            <p:cNvGrpSpPr/>
            <p:nvPr/>
          </p:nvGrpSpPr>
          <p:grpSpPr>
            <a:xfrm>
              <a:off x="7003047" y="18753814"/>
              <a:ext cx="5034008" cy="918090"/>
              <a:chOff x="7003047" y="18753814"/>
              <a:chExt cx="5034008" cy="918090"/>
            </a:xfrm>
          </p:grpSpPr>
          <p:sp>
            <p:nvSpPr>
              <p:cNvPr id="111" name="Прямоугольник: скругленные углы 107">
                <a:extLst>
                  <a:ext uri="{FF2B5EF4-FFF2-40B4-BE49-F238E27FC236}">
                    <a16:creationId xmlns:a16="http://schemas.microsoft.com/office/drawing/2014/main" id="{BAA38049-577E-C97F-30C4-36B24A6A6F62}"/>
                  </a:ext>
                </a:extLst>
              </p:cNvPr>
              <p:cNvSpPr/>
              <p:nvPr/>
            </p:nvSpPr>
            <p:spPr>
              <a:xfrm>
                <a:off x="7003047" y="18753814"/>
                <a:ext cx="5034008" cy="918090"/>
              </a:xfrm>
              <a:prstGeom prst="roundRect">
                <a:avLst/>
              </a:prstGeom>
              <a:solidFill>
                <a:srgbClr val="176490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81439A3D-1E9E-A15B-40DA-6190D6531459}"/>
                  </a:ext>
                </a:extLst>
              </p:cNvPr>
              <p:cNvSpPr txBox="1"/>
              <p:nvPr/>
            </p:nvSpPr>
            <p:spPr>
              <a:xfrm>
                <a:off x="7003048" y="19058971"/>
                <a:ext cx="5034007" cy="307777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>
                    <a:effectLst/>
                    <a:latin typeface="Akrobat SemiBold" panose="00000700000000000000" pitchFamily="2" charset="-52"/>
                    <a:ea typeface="Calibri" panose="020F0502020204030204" pitchFamily="34" charset="0"/>
                  </a:rPr>
                  <a:t>два финансовых года, следующие за очередным финансовым годом</a:t>
                </a:r>
                <a:endParaRPr lang="ru-RU" sz="1400" dirty="0">
                  <a:latin typeface="Akrobat SemiBold" panose="00000700000000000000" pitchFamily="2" charset="-5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310824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8F948FE7-D0C6-FBCD-0744-A80ADE1E5F89}"/>
              </a:ext>
            </a:extLst>
          </p:cNvPr>
          <p:cNvGrpSpPr/>
          <p:nvPr/>
        </p:nvGrpSpPr>
        <p:grpSpPr>
          <a:xfrm>
            <a:off x="3193037" y="695038"/>
            <a:ext cx="6195583" cy="5873176"/>
            <a:chOff x="3002537" y="695038"/>
            <a:chExt cx="6195583" cy="5873176"/>
          </a:xfrm>
        </p:grpSpPr>
        <p:sp>
          <p:nvSpPr>
            <p:cNvPr id="69" name="Шестиугольник 68">
              <a:extLst>
                <a:ext uri="{FF2B5EF4-FFF2-40B4-BE49-F238E27FC236}">
                  <a16:creationId xmlns:a16="http://schemas.microsoft.com/office/drawing/2014/main" id="{AFFCFA52-5B05-B420-263D-C9E61338FC3B}"/>
                </a:ext>
              </a:extLst>
            </p:cNvPr>
            <p:cNvSpPr/>
            <p:nvPr/>
          </p:nvSpPr>
          <p:spPr>
            <a:xfrm rot="16200000">
              <a:off x="5791869" y="7020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Шестиугольник 69">
              <a:extLst>
                <a:ext uri="{FF2B5EF4-FFF2-40B4-BE49-F238E27FC236}">
                  <a16:creationId xmlns:a16="http://schemas.microsoft.com/office/drawing/2014/main" id="{BE7BA0FB-073D-243F-9236-0FB2B9EB8B48}"/>
                </a:ext>
              </a:extLst>
            </p:cNvPr>
            <p:cNvSpPr/>
            <p:nvPr/>
          </p:nvSpPr>
          <p:spPr>
            <a:xfrm rot="16200000">
              <a:off x="5524493" y="8033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Шестиугольник 70">
              <a:extLst>
                <a:ext uri="{FF2B5EF4-FFF2-40B4-BE49-F238E27FC236}">
                  <a16:creationId xmlns:a16="http://schemas.microsoft.com/office/drawing/2014/main" id="{3CA7C1E5-7D97-C679-4C1B-0B62FDD8249B}"/>
                </a:ext>
              </a:extLst>
            </p:cNvPr>
            <p:cNvSpPr/>
            <p:nvPr/>
          </p:nvSpPr>
          <p:spPr>
            <a:xfrm rot="16200000">
              <a:off x="5636344" y="8033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Шестиугольник 71">
              <a:extLst>
                <a:ext uri="{FF2B5EF4-FFF2-40B4-BE49-F238E27FC236}">
                  <a16:creationId xmlns:a16="http://schemas.microsoft.com/office/drawing/2014/main" id="{581696FE-1A92-9631-88FD-15AF45BAA758}"/>
                </a:ext>
              </a:extLst>
            </p:cNvPr>
            <p:cNvSpPr/>
            <p:nvPr/>
          </p:nvSpPr>
          <p:spPr>
            <a:xfrm rot="16200000">
              <a:off x="5748198" y="8033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Шестиугольник 72">
              <a:extLst>
                <a:ext uri="{FF2B5EF4-FFF2-40B4-BE49-F238E27FC236}">
                  <a16:creationId xmlns:a16="http://schemas.microsoft.com/office/drawing/2014/main" id="{91D0BC7F-255F-2EF0-ED14-87F29B42A85F}"/>
                </a:ext>
              </a:extLst>
            </p:cNvPr>
            <p:cNvSpPr/>
            <p:nvPr/>
          </p:nvSpPr>
          <p:spPr>
            <a:xfrm rot="16200000">
              <a:off x="5008899" y="9046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Шестиугольник 73">
              <a:extLst>
                <a:ext uri="{FF2B5EF4-FFF2-40B4-BE49-F238E27FC236}">
                  <a16:creationId xmlns:a16="http://schemas.microsoft.com/office/drawing/2014/main" id="{CFC39178-1744-83FB-3093-F245C4D31B3E}"/>
                </a:ext>
              </a:extLst>
            </p:cNvPr>
            <p:cNvSpPr/>
            <p:nvPr/>
          </p:nvSpPr>
          <p:spPr>
            <a:xfrm rot="16200000">
              <a:off x="5120753" y="9046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Шестиугольник 74">
              <a:extLst>
                <a:ext uri="{FF2B5EF4-FFF2-40B4-BE49-F238E27FC236}">
                  <a16:creationId xmlns:a16="http://schemas.microsoft.com/office/drawing/2014/main" id="{4284F89F-A1FE-FE38-B954-D2B88B360BB1}"/>
                </a:ext>
              </a:extLst>
            </p:cNvPr>
            <p:cNvSpPr/>
            <p:nvPr/>
          </p:nvSpPr>
          <p:spPr>
            <a:xfrm rot="16200000">
              <a:off x="5456311" y="9046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Шестиугольник 75">
              <a:extLst>
                <a:ext uri="{FF2B5EF4-FFF2-40B4-BE49-F238E27FC236}">
                  <a16:creationId xmlns:a16="http://schemas.microsoft.com/office/drawing/2014/main" id="{7B64E809-27BB-4CC8-9F10-EB710000F02A}"/>
                </a:ext>
              </a:extLst>
            </p:cNvPr>
            <p:cNvSpPr/>
            <p:nvPr/>
          </p:nvSpPr>
          <p:spPr>
            <a:xfrm rot="16200000">
              <a:off x="5568165" y="9046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Шестиугольник 76">
              <a:extLst>
                <a:ext uri="{FF2B5EF4-FFF2-40B4-BE49-F238E27FC236}">
                  <a16:creationId xmlns:a16="http://schemas.microsoft.com/office/drawing/2014/main" id="{2DDD28E5-27AD-DA12-4A27-EA2A00E295FD}"/>
                </a:ext>
              </a:extLst>
            </p:cNvPr>
            <p:cNvSpPr/>
            <p:nvPr/>
          </p:nvSpPr>
          <p:spPr>
            <a:xfrm rot="16200000">
              <a:off x="5232604" y="90465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Шестиугольник 77">
              <a:extLst>
                <a:ext uri="{FF2B5EF4-FFF2-40B4-BE49-F238E27FC236}">
                  <a16:creationId xmlns:a16="http://schemas.microsoft.com/office/drawing/2014/main" id="{3DC299DD-B941-30A5-5A87-82FBEA95A9B6}"/>
                </a:ext>
              </a:extLst>
            </p:cNvPr>
            <p:cNvSpPr/>
            <p:nvPr/>
          </p:nvSpPr>
          <p:spPr>
            <a:xfrm rot="16200000">
              <a:off x="5344458" y="90465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Шестиугольник 78">
              <a:extLst>
                <a:ext uri="{FF2B5EF4-FFF2-40B4-BE49-F238E27FC236}">
                  <a16:creationId xmlns:a16="http://schemas.microsoft.com/office/drawing/2014/main" id="{7C6A6849-03C0-E2B0-1E4A-676334AF7E48}"/>
                </a:ext>
              </a:extLst>
            </p:cNvPr>
            <p:cNvSpPr/>
            <p:nvPr/>
          </p:nvSpPr>
          <p:spPr>
            <a:xfrm rot="16200000">
              <a:off x="6015577" y="9046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Шестиугольник 79">
              <a:extLst>
                <a:ext uri="{FF2B5EF4-FFF2-40B4-BE49-F238E27FC236}">
                  <a16:creationId xmlns:a16="http://schemas.microsoft.com/office/drawing/2014/main" id="{A029BC66-6844-CAAF-D630-6FD5E9E558F1}"/>
                </a:ext>
              </a:extLst>
            </p:cNvPr>
            <p:cNvSpPr/>
            <p:nvPr/>
          </p:nvSpPr>
          <p:spPr>
            <a:xfrm rot="16200000">
              <a:off x="5680016" y="9046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Шестиугольник 80">
              <a:extLst>
                <a:ext uri="{FF2B5EF4-FFF2-40B4-BE49-F238E27FC236}">
                  <a16:creationId xmlns:a16="http://schemas.microsoft.com/office/drawing/2014/main" id="{6DFBA362-9648-2B9C-C4AA-162D32DE2765}"/>
                </a:ext>
              </a:extLst>
            </p:cNvPr>
            <p:cNvSpPr/>
            <p:nvPr/>
          </p:nvSpPr>
          <p:spPr>
            <a:xfrm rot="16200000">
              <a:off x="5791870" y="9046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Шестиугольник 81">
              <a:extLst>
                <a:ext uri="{FF2B5EF4-FFF2-40B4-BE49-F238E27FC236}">
                  <a16:creationId xmlns:a16="http://schemas.microsoft.com/office/drawing/2014/main" id="{76924468-F6E9-3885-B4F2-86FF7ACEC7A3}"/>
                </a:ext>
              </a:extLst>
            </p:cNvPr>
            <p:cNvSpPr/>
            <p:nvPr/>
          </p:nvSpPr>
          <p:spPr>
            <a:xfrm rot="16200000">
              <a:off x="6127428" y="9046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Шестиугольник 82">
              <a:extLst>
                <a:ext uri="{FF2B5EF4-FFF2-40B4-BE49-F238E27FC236}">
                  <a16:creationId xmlns:a16="http://schemas.microsoft.com/office/drawing/2014/main" id="{BF6A4F80-9FAD-1103-912A-9310F33F0B62}"/>
                </a:ext>
              </a:extLst>
            </p:cNvPr>
            <p:cNvSpPr/>
            <p:nvPr/>
          </p:nvSpPr>
          <p:spPr>
            <a:xfrm rot="16200000">
              <a:off x="4965228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Шестиугольник 83">
              <a:extLst>
                <a:ext uri="{FF2B5EF4-FFF2-40B4-BE49-F238E27FC236}">
                  <a16:creationId xmlns:a16="http://schemas.microsoft.com/office/drawing/2014/main" id="{E9A8ABFD-E178-4B5D-5633-5C11A1F65904}"/>
                </a:ext>
              </a:extLst>
            </p:cNvPr>
            <p:cNvSpPr/>
            <p:nvPr/>
          </p:nvSpPr>
          <p:spPr>
            <a:xfrm rot="16200000">
              <a:off x="5077082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Шестиугольник 84">
              <a:extLst>
                <a:ext uri="{FF2B5EF4-FFF2-40B4-BE49-F238E27FC236}">
                  <a16:creationId xmlns:a16="http://schemas.microsoft.com/office/drawing/2014/main" id="{81EA9E92-907B-B0CF-DC5B-22DB84411D8E}"/>
                </a:ext>
              </a:extLst>
            </p:cNvPr>
            <p:cNvSpPr/>
            <p:nvPr/>
          </p:nvSpPr>
          <p:spPr>
            <a:xfrm rot="16200000">
              <a:off x="4853375" y="1005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Шестиугольник 85">
              <a:extLst>
                <a:ext uri="{FF2B5EF4-FFF2-40B4-BE49-F238E27FC236}">
                  <a16:creationId xmlns:a16="http://schemas.microsoft.com/office/drawing/2014/main" id="{D4A7E0C0-9C00-5701-D8FD-50C0EAD2E847}"/>
                </a:ext>
              </a:extLst>
            </p:cNvPr>
            <p:cNvSpPr/>
            <p:nvPr/>
          </p:nvSpPr>
          <p:spPr>
            <a:xfrm rot="16200000">
              <a:off x="5412640" y="1005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Шестиугольник 86">
              <a:extLst>
                <a:ext uri="{FF2B5EF4-FFF2-40B4-BE49-F238E27FC236}">
                  <a16:creationId xmlns:a16="http://schemas.microsoft.com/office/drawing/2014/main" id="{E0FC8270-6CB8-8786-A5D3-FAC2AB01BDC9}"/>
                </a:ext>
              </a:extLst>
            </p:cNvPr>
            <p:cNvSpPr/>
            <p:nvPr/>
          </p:nvSpPr>
          <p:spPr>
            <a:xfrm rot="16200000">
              <a:off x="5524494" y="1005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Шестиугольник 87">
              <a:extLst>
                <a:ext uri="{FF2B5EF4-FFF2-40B4-BE49-F238E27FC236}">
                  <a16:creationId xmlns:a16="http://schemas.microsoft.com/office/drawing/2014/main" id="{FD159914-4451-B830-79B0-CA162A3B55AF}"/>
                </a:ext>
              </a:extLst>
            </p:cNvPr>
            <p:cNvSpPr/>
            <p:nvPr/>
          </p:nvSpPr>
          <p:spPr>
            <a:xfrm rot="16200000">
              <a:off x="5188933" y="10059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Шестиугольник 88">
              <a:extLst>
                <a:ext uri="{FF2B5EF4-FFF2-40B4-BE49-F238E27FC236}">
                  <a16:creationId xmlns:a16="http://schemas.microsoft.com/office/drawing/2014/main" id="{3039ED6F-5966-8D0E-42C1-4565DAD6D7FB}"/>
                </a:ext>
              </a:extLst>
            </p:cNvPr>
            <p:cNvSpPr/>
            <p:nvPr/>
          </p:nvSpPr>
          <p:spPr>
            <a:xfrm rot="16200000">
              <a:off x="5300787" y="10059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Шестиугольник 89">
              <a:extLst>
                <a:ext uri="{FF2B5EF4-FFF2-40B4-BE49-F238E27FC236}">
                  <a16:creationId xmlns:a16="http://schemas.microsoft.com/office/drawing/2014/main" id="{D6413CB1-DB5C-A191-81FD-876866A66436}"/>
                </a:ext>
              </a:extLst>
            </p:cNvPr>
            <p:cNvSpPr/>
            <p:nvPr/>
          </p:nvSpPr>
          <p:spPr>
            <a:xfrm rot="16200000">
              <a:off x="5860052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Шестиугольник 90">
              <a:extLst>
                <a:ext uri="{FF2B5EF4-FFF2-40B4-BE49-F238E27FC236}">
                  <a16:creationId xmlns:a16="http://schemas.microsoft.com/office/drawing/2014/main" id="{877B8029-A716-43C0-7379-F16B7B0BA1B1}"/>
                </a:ext>
              </a:extLst>
            </p:cNvPr>
            <p:cNvSpPr/>
            <p:nvPr/>
          </p:nvSpPr>
          <p:spPr>
            <a:xfrm rot="16200000">
              <a:off x="5971906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Шестиугольник 91">
              <a:extLst>
                <a:ext uri="{FF2B5EF4-FFF2-40B4-BE49-F238E27FC236}">
                  <a16:creationId xmlns:a16="http://schemas.microsoft.com/office/drawing/2014/main" id="{55C8EB7E-F376-3747-D641-E99B7055FAFB}"/>
                </a:ext>
              </a:extLst>
            </p:cNvPr>
            <p:cNvSpPr/>
            <p:nvPr/>
          </p:nvSpPr>
          <p:spPr>
            <a:xfrm rot="16200000">
              <a:off x="5636345" y="1005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Шестиугольник 92">
              <a:extLst>
                <a:ext uri="{FF2B5EF4-FFF2-40B4-BE49-F238E27FC236}">
                  <a16:creationId xmlns:a16="http://schemas.microsoft.com/office/drawing/2014/main" id="{51BC1D52-3F7B-CF57-B49F-FA603AC05591}"/>
                </a:ext>
              </a:extLst>
            </p:cNvPr>
            <p:cNvSpPr/>
            <p:nvPr/>
          </p:nvSpPr>
          <p:spPr>
            <a:xfrm rot="16200000">
              <a:off x="5748199" y="1005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Шестиугольник 93">
              <a:extLst>
                <a:ext uri="{FF2B5EF4-FFF2-40B4-BE49-F238E27FC236}">
                  <a16:creationId xmlns:a16="http://schemas.microsoft.com/office/drawing/2014/main" id="{68568AAD-0ACF-E6B2-E3EA-33605FF014DB}"/>
                </a:ext>
              </a:extLst>
            </p:cNvPr>
            <p:cNvSpPr/>
            <p:nvPr/>
          </p:nvSpPr>
          <p:spPr>
            <a:xfrm rot="16200000">
              <a:off x="6419318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Шестиугольник 94">
              <a:extLst>
                <a:ext uri="{FF2B5EF4-FFF2-40B4-BE49-F238E27FC236}">
                  <a16:creationId xmlns:a16="http://schemas.microsoft.com/office/drawing/2014/main" id="{3F480D62-BFEC-0377-B90B-BA8008E74BC2}"/>
                </a:ext>
              </a:extLst>
            </p:cNvPr>
            <p:cNvSpPr/>
            <p:nvPr/>
          </p:nvSpPr>
          <p:spPr>
            <a:xfrm rot="16200000">
              <a:off x="6083757" y="1005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Шестиугольник 95">
              <a:extLst>
                <a:ext uri="{FF2B5EF4-FFF2-40B4-BE49-F238E27FC236}">
                  <a16:creationId xmlns:a16="http://schemas.microsoft.com/office/drawing/2014/main" id="{3B1F2669-9C90-3B07-402C-315C313E51F2}"/>
                </a:ext>
              </a:extLst>
            </p:cNvPr>
            <p:cNvSpPr/>
            <p:nvPr/>
          </p:nvSpPr>
          <p:spPr>
            <a:xfrm rot="16200000">
              <a:off x="6531169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Шестиугольник 96">
              <a:extLst>
                <a:ext uri="{FF2B5EF4-FFF2-40B4-BE49-F238E27FC236}">
                  <a16:creationId xmlns:a16="http://schemas.microsoft.com/office/drawing/2014/main" id="{317FAD56-B862-1D13-3425-56F657D16E11}"/>
                </a:ext>
              </a:extLst>
            </p:cNvPr>
            <p:cNvSpPr/>
            <p:nvPr/>
          </p:nvSpPr>
          <p:spPr>
            <a:xfrm rot="16200000">
              <a:off x="6643023" y="1005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Шестиугольник 97">
              <a:extLst>
                <a:ext uri="{FF2B5EF4-FFF2-40B4-BE49-F238E27FC236}">
                  <a16:creationId xmlns:a16="http://schemas.microsoft.com/office/drawing/2014/main" id="{34987178-1FC3-EC7B-67A3-58CA9EC7E295}"/>
                </a:ext>
              </a:extLst>
            </p:cNvPr>
            <p:cNvSpPr/>
            <p:nvPr/>
          </p:nvSpPr>
          <p:spPr>
            <a:xfrm rot="16200000">
              <a:off x="4561488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Шестиугольник 98">
              <a:extLst>
                <a:ext uri="{FF2B5EF4-FFF2-40B4-BE49-F238E27FC236}">
                  <a16:creationId xmlns:a16="http://schemas.microsoft.com/office/drawing/2014/main" id="{9F52D9D3-8D1D-13EF-C45C-AECC53FDC17A}"/>
                </a:ext>
              </a:extLst>
            </p:cNvPr>
            <p:cNvSpPr/>
            <p:nvPr/>
          </p:nvSpPr>
          <p:spPr>
            <a:xfrm rot="16200000">
              <a:off x="4673342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Шестиугольник 99">
              <a:extLst>
                <a:ext uri="{FF2B5EF4-FFF2-40B4-BE49-F238E27FC236}">
                  <a16:creationId xmlns:a16="http://schemas.microsoft.com/office/drawing/2014/main" id="{C31F2865-3A6C-C180-0CDE-2164A4EFEE80}"/>
                </a:ext>
              </a:extLst>
            </p:cNvPr>
            <p:cNvSpPr/>
            <p:nvPr/>
          </p:nvSpPr>
          <p:spPr>
            <a:xfrm rot="16200000">
              <a:off x="4337781" y="110728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Шестиугольник 100">
              <a:extLst>
                <a:ext uri="{FF2B5EF4-FFF2-40B4-BE49-F238E27FC236}">
                  <a16:creationId xmlns:a16="http://schemas.microsoft.com/office/drawing/2014/main" id="{8FC90AD7-6324-8206-B069-59D559C9B634}"/>
                </a:ext>
              </a:extLst>
            </p:cNvPr>
            <p:cNvSpPr/>
            <p:nvPr/>
          </p:nvSpPr>
          <p:spPr>
            <a:xfrm rot="16200000">
              <a:off x="4449635" y="110728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Шестиугольник 101">
              <a:extLst>
                <a:ext uri="{FF2B5EF4-FFF2-40B4-BE49-F238E27FC236}">
                  <a16:creationId xmlns:a16="http://schemas.microsoft.com/office/drawing/2014/main" id="{B8D89545-3400-B54E-6607-B8FAE1AC44C9}"/>
                </a:ext>
              </a:extLst>
            </p:cNvPr>
            <p:cNvSpPr/>
            <p:nvPr/>
          </p:nvSpPr>
          <p:spPr>
            <a:xfrm rot="16200000">
              <a:off x="5008900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Шестиугольник 102">
              <a:extLst>
                <a:ext uri="{FF2B5EF4-FFF2-40B4-BE49-F238E27FC236}">
                  <a16:creationId xmlns:a16="http://schemas.microsoft.com/office/drawing/2014/main" id="{5F82503D-9CEA-51EB-0292-ED04948B2CA8}"/>
                </a:ext>
              </a:extLst>
            </p:cNvPr>
            <p:cNvSpPr/>
            <p:nvPr/>
          </p:nvSpPr>
          <p:spPr>
            <a:xfrm rot="16200000">
              <a:off x="5120754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Шестиугольник 103">
              <a:extLst>
                <a:ext uri="{FF2B5EF4-FFF2-40B4-BE49-F238E27FC236}">
                  <a16:creationId xmlns:a16="http://schemas.microsoft.com/office/drawing/2014/main" id="{CA9D8E22-2A85-CC77-249A-F80015CAA17E}"/>
                </a:ext>
              </a:extLst>
            </p:cNvPr>
            <p:cNvSpPr/>
            <p:nvPr/>
          </p:nvSpPr>
          <p:spPr>
            <a:xfrm rot="16200000">
              <a:off x="4785193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Шестиугольник 104">
              <a:extLst>
                <a:ext uri="{FF2B5EF4-FFF2-40B4-BE49-F238E27FC236}">
                  <a16:creationId xmlns:a16="http://schemas.microsoft.com/office/drawing/2014/main" id="{264188D0-7027-037F-58A4-228AE9F55B58}"/>
                </a:ext>
              </a:extLst>
            </p:cNvPr>
            <p:cNvSpPr/>
            <p:nvPr/>
          </p:nvSpPr>
          <p:spPr>
            <a:xfrm rot="16200000">
              <a:off x="4897047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Шестиугольник 105">
              <a:extLst>
                <a:ext uri="{FF2B5EF4-FFF2-40B4-BE49-F238E27FC236}">
                  <a16:creationId xmlns:a16="http://schemas.microsoft.com/office/drawing/2014/main" id="{D9C31619-AE91-FBA4-6CB5-C59EF7B72435}"/>
                </a:ext>
              </a:extLst>
            </p:cNvPr>
            <p:cNvSpPr/>
            <p:nvPr/>
          </p:nvSpPr>
          <p:spPr>
            <a:xfrm rot="16200000">
              <a:off x="5456312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Шестиугольник 106">
              <a:extLst>
                <a:ext uri="{FF2B5EF4-FFF2-40B4-BE49-F238E27FC236}">
                  <a16:creationId xmlns:a16="http://schemas.microsoft.com/office/drawing/2014/main" id="{C7D25C11-D6FB-2CEF-7AA5-7C1F7D6957DB}"/>
                </a:ext>
              </a:extLst>
            </p:cNvPr>
            <p:cNvSpPr/>
            <p:nvPr/>
          </p:nvSpPr>
          <p:spPr>
            <a:xfrm rot="16200000">
              <a:off x="5568166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Шестиугольник 107">
              <a:extLst>
                <a:ext uri="{FF2B5EF4-FFF2-40B4-BE49-F238E27FC236}">
                  <a16:creationId xmlns:a16="http://schemas.microsoft.com/office/drawing/2014/main" id="{01A2D930-B210-97A8-E0BE-404B19BCFDC2}"/>
                </a:ext>
              </a:extLst>
            </p:cNvPr>
            <p:cNvSpPr/>
            <p:nvPr/>
          </p:nvSpPr>
          <p:spPr>
            <a:xfrm rot="16200000">
              <a:off x="5232605" y="110728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Шестиугольник 108">
              <a:extLst>
                <a:ext uri="{FF2B5EF4-FFF2-40B4-BE49-F238E27FC236}">
                  <a16:creationId xmlns:a16="http://schemas.microsoft.com/office/drawing/2014/main" id="{0891D75B-2899-3125-C571-830F8AEE9E43}"/>
                </a:ext>
              </a:extLst>
            </p:cNvPr>
            <p:cNvSpPr/>
            <p:nvPr/>
          </p:nvSpPr>
          <p:spPr>
            <a:xfrm rot="16200000">
              <a:off x="5344459" y="110728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Шестиугольник 109">
              <a:extLst>
                <a:ext uri="{FF2B5EF4-FFF2-40B4-BE49-F238E27FC236}">
                  <a16:creationId xmlns:a16="http://schemas.microsoft.com/office/drawing/2014/main" id="{2B5BEC7F-A3FE-3034-63D9-1ECBB7C2DE47}"/>
                </a:ext>
              </a:extLst>
            </p:cNvPr>
            <p:cNvSpPr/>
            <p:nvPr/>
          </p:nvSpPr>
          <p:spPr>
            <a:xfrm rot="16200000">
              <a:off x="5903724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Шестиугольник 110">
              <a:extLst>
                <a:ext uri="{FF2B5EF4-FFF2-40B4-BE49-F238E27FC236}">
                  <a16:creationId xmlns:a16="http://schemas.microsoft.com/office/drawing/2014/main" id="{82A00998-474C-AA62-BC75-52DBDC941BD9}"/>
                </a:ext>
              </a:extLst>
            </p:cNvPr>
            <p:cNvSpPr/>
            <p:nvPr/>
          </p:nvSpPr>
          <p:spPr>
            <a:xfrm rot="16200000">
              <a:off x="6015578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Шестиугольник 111">
              <a:extLst>
                <a:ext uri="{FF2B5EF4-FFF2-40B4-BE49-F238E27FC236}">
                  <a16:creationId xmlns:a16="http://schemas.microsoft.com/office/drawing/2014/main" id="{28CC39D5-BB25-4BE0-00C8-306294B9621D}"/>
                </a:ext>
              </a:extLst>
            </p:cNvPr>
            <p:cNvSpPr/>
            <p:nvPr/>
          </p:nvSpPr>
          <p:spPr>
            <a:xfrm rot="16200000">
              <a:off x="5680017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Шестиугольник 112">
              <a:extLst>
                <a:ext uri="{FF2B5EF4-FFF2-40B4-BE49-F238E27FC236}">
                  <a16:creationId xmlns:a16="http://schemas.microsoft.com/office/drawing/2014/main" id="{5CFBA31E-4F65-1FA1-5E41-D79C36D37F5A}"/>
                </a:ext>
              </a:extLst>
            </p:cNvPr>
            <p:cNvSpPr/>
            <p:nvPr/>
          </p:nvSpPr>
          <p:spPr>
            <a:xfrm rot="16200000">
              <a:off x="5791871" y="1107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Шестиугольник 113">
              <a:extLst>
                <a:ext uri="{FF2B5EF4-FFF2-40B4-BE49-F238E27FC236}">
                  <a16:creationId xmlns:a16="http://schemas.microsoft.com/office/drawing/2014/main" id="{B8C1AF76-F526-85D9-DD2D-3252A3BA07FA}"/>
                </a:ext>
              </a:extLst>
            </p:cNvPr>
            <p:cNvSpPr/>
            <p:nvPr/>
          </p:nvSpPr>
          <p:spPr>
            <a:xfrm rot="16200000">
              <a:off x="6351136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Шестиугольник 114">
              <a:extLst>
                <a:ext uri="{FF2B5EF4-FFF2-40B4-BE49-F238E27FC236}">
                  <a16:creationId xmlns:a16="http://schemas.microsoft.com/office/drawing/2014/main" id="{FA469061-723B-13E2-3DFC-9C67EA0EDE40}"/>
                </a:ext>
              </a:extLst>
            </p:cNvPr>
            <p:cNvSpPr/>
            <p:nvPr/>
          </p:nvSpPr>
          <p:spPr>
            <a:xfrm rot="16200000">
              <a:off x="6462990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Шестиугольник 115">
              <a:extLst>
                <a:ext uri="{FF2B5EF4-FFF2-40B4-BE49-F238E27FC236}">
                  <a16:creationId xmlns:a16="http://schemas.microsoft.com/office/drawing/2014/main" id="{954E5618-02C0-8514-DE4A-F1C6C4C81933}"/>
                </a:ext>
              </a:extLst>
            </p:cNvPr>
            <p:cNvSpPr/>
            <p:nvPr/>
          </p:nvSpPr>
          <p:spPr>
            <a:xfrm rot="16200000">
              <a:off x="6574841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Шестиугольник 116">
              <a:extLst>
                <a:ext uri="{FF2B5EF4-FFF2-40B4-BE49-F238E27FC236}">
                  <a16:creationId xmlns:a16="http://schemas.microsoft.com/office/drawing/2014/main" id="{0A418C06-700A-4CCC-2BF5-4F8E66959689}"/>
                </a:ext>
              </a:extLst>
            </p:cNvPr>
            <p:cNvSpPr/>
            <p:nvPr/>
          </p:nvSpPr>
          <p:spPr>
            <a:xfrm rot="16200000">
              <a:off x="6686695" y="1107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Шестиугольник 117">
              <a:extLst>
                <a:ext uri="{FF2B5EF4-FFF2-40B4-BE49-F238E27FC236}">
                  <a16:creationId xmlns:a16="http://schemas.microsoft.com/office/drawing/2014/main" id="{3CE99BF4-860D-A3B1-A538-46B00597774B}"/>
                </a:ext>
              </a:extLst>
            </p:cNvPr>
            <p:cNvSpPr/>
            <p:nvPr/>
          </p:nvSpPr>
          <p:spPr>
            <a:xfrm rot="16200000">
              <a:off x="4517817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Шестиугольник 118">
              <a:extLst>
                <a:ext uri="{FF2B5EF4-FFF2-40B4-BE49-F238E27FC236}">
                  <a16:creationId xmlns:a16="http://schemas.microsoft.com/office/drawing/2014/main" id="{4778D232-3209-CE01-451A-E42407A9FC09}"/>
                </a:ext>
              </a:extLst>
            </p:cNvPr>
            <p:cNvSpPr/>
            <p:nvPr/>
          </p:nvSpPr>
          <p:spPr>
            <a:xfrm rot="16200000">
              <a:off x="4629671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Шестиугольник 119">
              <a:extLst>
                <a:ext uri="{FF2B5EF4-FFF2-40B4-BE49-F238E27FC236}">
                  <a16:creationId xmlns:a16="http://schemas.microsoft.com/office/drawing/2014/main" id="{B0437197-BC46-E8AF-562D-647499310A80}"/>
                </a:ext>
              </a:extLst>
            </p:cNvPr>
            <p:cNvSpPr/>
            <p:nvPr/>
          </p:nvSpPr>
          <p:spPr>
            <a:xfrm rot="16200000">
              <a:off x="4294110" y="12085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Шестиугольник 120">
              <a:extLst>
                <a:ext uri="{FF2B5EF4-FFF2-40B4-BE49-F238E27FC236}">
                  <a16:creationId xmlns:a16="http://schemas.microsoft.com/office/drawing/2014/main" id="{B7BE3A20-3B1A-33B7-D986-4A4B29418AF0}"/>
                </a:ext>
              </a:extLst>
            </p:cNvPr>
            <p:cNvSpPr/>
            <p:nvPr/>
          </p:nvSpPr>
          <p:spPr>
            <a:xfrm rot="16200000">
              <a:off x="4405964" y="12085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Шестиугольник 121">
              <a:extLst>
                <a:ext uri="{FF2B5EF4-FFF2-40B4-BE49-F238E27FC236}">
                  <a16:creationId xmlns:a16="http://schemas.microsoft.com/office/drawing/2014/main" id="{F00A109B-B000-E29C-E5D9-C007CCD6DA78}"/>
                </a:ext>
              </a:extLst>
            </p:cNvPr>
            <p:cNvSpPr/>
            <p:nvPr/>
          </p:nvSpPr>
          <p:spPr>
            <a:xfrm rot="16200000">
              <a:off x="4965229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Шестиугольник 122">
              <a:extLst>
                <a:ext uri="{FF2B5EF4-FFF2-40B4-BE49-F238E27FC236}">
                  <a16:creationId xmlns:a16="http://schemas.microsoft.com/office/drawing/2014/main" id="{D3A16739-C5D0-5B5C-458C-F398715C98EB}"/>
                </a:ext>
              </a:extLst>
            </p:cNvPr>
            <p:cNvSpPr/>
            <p:nvPr/>
          </p:nvSpPr>
          <p:spPr>
            <a:xfrm rot="16200000">
              <a:off x="5077083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Шестиугольник 123">
              <a:extLst>
                <a:ext uri="{FF2B5EF4-FFF2-40B4-BE49-F238E27FC236}">
                  <a16:creationId xmlns:a16="http://schemas.microsoft.com/office/drawing/2014/main" id="{61B3828C-F478-2CFC-BE4A-1E4864393AA9}"/>
                </a:ext>
              </a:extLst>
            </p:cNvPr>
            <p:cNvSpPr/>
            <p:nvPr/>
          </p:nvSpPr>
          <p:spPr>
            <a:xfrm rot="16200000">
              <a:off x="4741522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Шестиугольник 124">
              <a:extLst>
                <a:ext uri="{FF2B5EF4-FFF2-40B4-BE49-F238E27FC236}">
                  <a16:creationId xmlns:a16="http://schemas.microsoft.com/office/drawing/2014/main" id="{CEEF186F-4E75-E37A-C197-FEA2D8366CCE}"/>
                </a:ext>
              </a:extLst>
            </p:cNvPr>
            <p:cNvSpPr/>
            <p:nvPr/>
          </p:nvSpPr>
          <p:spPr>
            <a:xfrm rot="16200000">
              <a:off x="4853376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Шестиугольник 125">
              <a:extLst>
                <a:ext uri="{FF2B5EF4-FFF2-40B4-BE49-F238E27FC236}">
                  <a16:creationId xmlns:a16="http://schemas.microsoft.com/office/drawing/2014/main" id="{16444283-9C77-CAA7-D4E7-B035ECB4AD7E}"/>
                </a:ext>
              </a:extLst>
            </p:cNvPr>
            <p:cNvSpPr/>
            <p:nvPr/>
          </p:nvSpPr>
          <p:spPr>
            <a:xfrm rot="16200000">
              <a:off x="5412641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Шестиугольник 126">
              <a:extLst>
                <a:ext uri="{FF2B5EF4-FFF2-40B4-BE49-F238E27FC236}">
                  <a16:creationId xmlns:a16="http://schemas.microsoft.com/office/drawing/2014/main" id="{04AD560A-1C29-03BC-29DF-BACA5900FBD1}"/>
                </a:ext>
              </a:extLst>
            </p:cNvPr>
            <p:cNvSpPr/>
            <p:nvPr/>
          </p:nvSpPr>
          <p:spPr>
            <a:xfrm rot="16200000">
              <a:off x="5524495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Шестиугольник 127">
              <a:extLst>
                <a:ext uri="{FF2B5EF4-FFF2-40B4-BE49-F238E27FC236}">
                  <a16:creationId xmlns:a16="http://schemas.microsoft.com/office/drawing/2014/main" id="{C491F144-A64E-B184-2F8A-8D51CC636568}"/>
                </a:ext>
              </a:extLst>
            </p:cNvPr>
            <p:cNvSpPr/>
            <p:nvPr/>
          </p:nvSpPr>
          <p:spPr>
            <a:xfrm rot="16200000">
              <a:off x="5188934" y="12085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Шестиугольник 128">
              <a:extLst>
                <a:ext uri="{FF2B5EF4-FFF2-40B4-BE49-F238E27FC236}">
                  <a16:creationId xmlns:a16="http://schemas.microsoft.com/office/drawing/2014/main" id="{BC323E8A-F905-B791-465C-D1FF585901DD}"/>
                </a:ext>
              </a:extLst>
            </p:cNvPr>
            <p:cNvSpPr/>
            <p:nvPr/>
          </p:nvSpPr>
          <p:spPr>
            <a:xfrm rot="16200000">
              <a:off x="5300788" y="12085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Шестиугольник 129">
              <a:extLst>
                <a:ext uri="{FF2B5EF4-FFF2-40B4-BE49-F238E27FC236}">
                  <a16:creationId xmlns:a16="http://schemas.microsoft.com/office/drawing/2014/main" id="{ACE3B35B-8078-8783-FE38-EFD56BCCE088}"/>
                </a:ext>
              </a:extLst>
            </p:cNvPr>
            <p:cNvSpPr/>
            <p:nvPr/>
          </p:nvSpPr>
          <p:spPr>
            <a:xfrm rot="16200000">
              <a:off x="5860053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Шестиугольник 130">
              <a:extLst>
                <a:ext uri="{FF2B5EF4-FFF2-40B4-BE49-F238E27FC236}">
                  <a16:creationId xmlns:a16="http://schemas.microsoft.com/office/drawing/2014/main" id="{0329E13B-EDD8-ADDA-8519-85736824921C}"/>
                </a:ext>
              </a:extLst>
            </p:cNvPr>
            <p:cNvSpPr/>
            <p:nvPr/>
          </p:nvSpPr>
          <p:spPr>
            <a:xfrm rot="16200000">
              <a:off x="5636346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Шестиугольник 131">
              <a:extLst>
                <a:ext uri="{FF2B5EF4-FFF2-40B4-BE49-F238E27FC236}">
                  <a16:creationId xmlns:a16="http://schemas.microsoft.com/office/drawing/2014/main" id="{97D25311-AC7C-00EC-C2CD-F15EF320CA98}"/>
                </a:ext>
              </a:extLst>
            </p:cNvPr>
            <p:cNvSpPr/>
            <p:nvPr/>
          </p:nvSpPr>
          <p:spPr>
            <a:xfrm rot="16200000">
              <a:off x="5748200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Шестиугольник 132">
              <a:extLst>
                <a:ext uri="{FF2B5EF4-FFF2-40B4-BE49-F238E27FC236}">
                  <a16:creationId xmlns:a16="http://schemas.microsoft.com/office/drawing/2014/main" id="{2766F609-6C99-41BA-159A-7D7169394EED}"/>
                </a:ext>
              </a:extLst>
            </p:cNvPr>
            <p:cNvSpPr/>
            <p:nvPr/>
          </p:nvSpPr>
          <p:spPr>
            <a:xfrm rot="16200000">
              <a:off x="6307465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Шестиугольник 133">
              <a:extLst>
                <a:ext uri="{FF2B5EF4-FFF2-40B4-BE49-F238E27FC236}">
                  <a16:creationId xmlns:a16="http://schemas.microsoft.com/office/drawing/2014/main" id="{C2C4266C-6819-CBDA-678E-273AAE8F4FDF}"/>
                </a:ext>
              </a:extLst>
            </p:cNvPr>
            <p:cNvSpPr/>
            <p:nvPr/>
          </p:nvSpPr>
          <p:spPr>
            <a:xfrm rot="16200000">
              <a:off x="6419319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Шестиугольник 134">
              <a:extLst>
                <a:ext uri="{FF2B5EF4-FFF2-40B4-BE49-F238E27FC236}">
                  <a16:creationId xmlns:a16="http://schemas.microsoft.com/office/drawing/2014/main" id="{EF67B5EB-6A17-948F-99A8-E289C68C6E57}"/>
                </a:ext>
              </a:extLst>
            </p:cNvPr>
            <p:cNvSpPr/>
            <p:nvPr/>
          </p:nvSpPr>
          <p:spPr>
            <a:xfrm rot="16200000">
              <a:off x="6195612" y="12085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Шестиугольник 135">
              <a:extLst>
                <a:ext uri="{FF2B5EF4-FFF2-40B4-BE49-F238E27FC236}">
                  <a16:creationId xmlns:a16="http://schemas.microsoft.com/office/drawing/2014/main" id="{E239FD43-5059-E96B-C493-70F609A09BCC}"/>
                </a:ext>
              </a:extLst>
            </p:cNvPr>
            <p:cNvSpPr/>
            <p:nvPr/>
          </p:nvSpPr>
          <p:spPr>
            <a:xfrm rot="16200000">
              <a:off x="6754877" y="12085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Шестиугольник 136">
              <a:extLst>
                <a:ext uri="{FF2B5EF4-FFF2-40B4-BE49-F238E27FC236}">
                  <a16:creationId xmlns:a16="http://schemas.microsoft.com/office/drawing/2014/main" id="{FC2FF474-A017-401C-7C0E-BCDCD2F63AA3}"/>
                </a:ext>
              </a:extLst>
            </p:cNvPr>
            <p:cNvSpPr/>
            <p:nvPr/>
          </p:nvSpPr>
          <p:spPr>
            <a:xfrm rot="16200000">
              <a:off x="6866731" y="12085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Шестиугольник 137">
              <a:extLst>
                <a:ext uri="{FF2B5EF4-FFF2-40B4-BE49-F238E27FC236}">
                  <a16:creationId xmlns:a16="http://schemas.microsoft.com/office/drawing/2014/main" id="{BBA40A44-67B1-8D7E-9A88-ADD2671EBE45}"/>
                </a:ext>
              </a:extLst>
            </p:cNvPr>
            <p:cNvSpPr/>
            <p:nvPr/>
          </p:nvSpPr>
          <p:spPr>
            <a:xfrm rot="16200000">
              <a:off x="6531170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Шестиугольник 138">
              <a:extLst>
                <a:ext uri="{FF2B5EF4-FFF2-40B4-BE49-F238E27FC236}">
                  <a16:creationId xmlns:a16="http://schemas.microsoft.com/office/drawing/2014/main" id="{5B16B79E-4ED4-C3D6-AF92-C88D143955DE}"/>
                </a:ext>
              </a:extLst>
            </p:cNvPr>
            <p:cNvSpPr/>
            <p:nvPr/>
          </p:nvSpPr>
          <p:spPr>
            <a:xfrm rot="16200000">
              <a:off x="6643024" y="12085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Шестиугольник 139">
              <a:extLst>
                <a:ext uri="{FF2B5EF4-FFF2-40B4-BE49-F238E27FC236}">
                  <a16:creationId xmlns:a16="http://schemas.microsoft.com/office/drawing/2014/main" id="{4738B897-68B9-0952-8AFB-A5036F422AB9}"/>
                </a:ext>
              </a:extLst>
            </p:cNvPr>
            <p:cNvSpPr/>
            <p:nvPr/>
          </p:nvSpPr>
          <p:spPr>
            <a:xfrm rot="16200000">
              <a:off x="4225931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Шестиугольник 140">
              <a:extLst>
                <a:ext uri="{FF2B5EF4-FFF2-40B4-BE49-F238E27FC236}">
                  <a16:creationId xmlns:a16="http://schemas.microsoft.com/office/drawing/2014/main" id="{CF3395DE-12DC-1744-EBFA-4AECEB126E35}"/>
                </a:ext>
              </a:extLst>
            </p:cNvPr>
            <p:cNvSpPr/>
            <p:nvPr/>
          </p:nvSpPr>
          <p:spPr>
            <a:xfrm rot="16200000">
              <a:off x="4561489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Шестиугольник 141">
              <a:extLst>
                <a:ext uri="{FF2B5EF4-FFF2-40B4-BE49-F238E27FC236}">
                  <a16:creationId xmlns:a16="http://schemas.microsoft.com/office/drawing/2014/main" id="{223ACA76-A149-F4BE-23E6-AF9B6E199663}"/>
                </a:ext>
              </a:extLst>
            </p:cNvPr>
            <p:cNvSpPr/>
            <p:nvPr/>
          </p:nvSpPr>
          <p:spPr>
            <a:xfrm rot="16200000">
              <a:off x="4673343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Шестиугольник 142">
              <a:extLst>
                <a:ext uri="{FF2B5EF4-FFF2-40B4-BE49-F238E27FC236}">
                  <a16:creationId xmlns:a16="http://schemas.microsoft.com/office/drawing/2014/main" id="{7C0A44F0-56F9-D5DF-A44F-16DA34AF0C7B}"/>
                </a:ext>
              </a:extLst>
            </p:cNvPr>
            <p:cNvSpPr/>
            <p:nvPr/>
          </p:nvSpPr>
          <p:spPr>
            <a:xfrm rot="16200000">
              <a:off x="4337782" y="13099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Шестиугольник 143">
              <a:extLst>
                <a:ext uri="{FF2B5EF4-FFF2-40B4-BE49-F238E27FC236}">
                  <a16:creationId xmlns:a16="http://schemas.microsoft.com/office/drawing/2014/main" id="{1AB18BDC-2DD1-B485-57F6-65BA552CCEAD}"/>
                </a:ext>
              </a:extLst>
            </p:cNvPr>
            <p:cNvSpPr/>
            <p:nvPr/>
          </p:nvSpPr>
          <p:spPr>
            <a:xfrm rot="16200000">
              <a:off x="4449636" y="13099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Шестиугольник 144">
              <a:extLst>
                <a:ext uri="{FF2B5EF4-FFF2-40B4-BE49-F238E27FC236}">
                  <a16:creationId xmlns:a16="http://schemas.microsoft.com/office/drawing/2014/main" id="{AC549CC7-AB0A-3D35-534D-7095FF745C2F}"/>
                </a:ext>
              </a:extLst>
            </p:cNvPr>
            <p:cNvSpPr/>
            <p:nvPr/>
          </p:nvSpPr>
          <p:spPr>
            <a:xfrm rot="16200000">
              <a:off x="5008901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Шестиугольник 145">
              <a:extLst>
                <a:ext uri="{FF2B5EF4-FFF2-40B4-BE49-F238E27FC236}">
                  <a16:creationId xmlns:a16="http://schemas.microsoft.com/office/drawing/2014/main" id="{CC98E692-900F-0693-844D-C1664937834E}"/>
                </a:ext>
              </a:extLst>
            </p:cNvPr>
            <p:cNvSpPr/>
            <p:nvPr/>
          </p:nvSpPr>
          <p:spPr>
            <a:xfrm rot="16200000">
              <a:off x="5120755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Шестиугольник 146">
              <a:extLst>
                <a:ext uri="{FF2B5EF4-FFF2-40B4-BE49-F238E27FC236}">
                  <a16:creationId xmlns:a16="http://schemas.microsoft.com/office/drawing/2014/main" id="{A3E699C7-E9E7-E0F2-2D04-AFE4EFC9B2CC}"/>
                </a:ext>
              </a:extLst>
            </p:cNvPr>
            <p:cNvSpPr/>
            <p:nvPr/>
          </p:nvSpPr>
          <p:spPr>
            <a:xfrm rot="16200000">
              <a:off x="4785194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Шестиугольник 147">
              <a:extLst>
                <a:ext uri="{FF2B5EF4-FFF2-40B4-BE49-F238E27FC236}">
                  <a16:creationId xmlns:a16="http://schemas.microsoft.com/office/drawing/2014/main" id="{E81BDDE3-EF9F-BE10-8C14-C87F0CF22AD2}"/>
                </a:ext>
              </a:extLst>
            </p:cNvPr>
            <p:cNvSpPr/>
            <p:nvPr/>
          </p:nvSpPr>
          <p:spPr>
            <a:xfrm rot="16200000">
              <a:off x="4897048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Шестиугольник 148">
              <a:extLst>
                <a:ext uri="{FF2B5EF4-FFF2-40B4-BE49-F238E27FC236}">
                  <a16:creationId xmlns:a16="http://schemas.microsoft.com/office/drawing/2014/main" id="{6E0B1BC7-274E-D578-6018-11C567E6E1A9}"/>
                </a:ext>
              </a:extLst>
            </p:cNvPr>
            <p:cNvSpPr/>
            <p:nvPr/>
          </p:nvSpPr>
          <p:spPr>
            <a:xfrm rot="16200000">
              <a:off x="5456313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Шестиугольник 149">
              <a:extLst>
                <a:ext uri="{FF2B5EF4-FFF2-40B4-BE49-F238E27FC236}">
                  <a16:creationId xmlns:a16="http://schemas.microsoft.com/office/drawing/2014/main" id="{6F8DC8B1-5385-CBBF-84DF-E2B872645566}"/>
                </a:ext>
              </a:extLst>
            </p:cNvPr>
            <p:cNvSpPr/>
            <p:nvPr/>
          </p:nvSpPr>
          <p:spPr>
            <a:xfrm rot="16200000">
              <a:off x="5568167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Шестиугольник 150">
              <a:extLst>
                <a:ext uri="{FF2B5EF4-FFF2-40B4-BE49-F238E27FC236}">
                  <a16:creationId xmlns:a16="http://schemas.microsoft.com/office/drawing/2014/main" id="{F6E5ECD5-87FF-FB4E-3005-B4524CB4260C}"/>
                </a:ext>
              </a:extLst>
            </p:cNvPr>
            <p:cNvSpPr/>
            <p:nvPr/>
          </p:nvSpPr>
          <p:spPr>
            <a:xfrm rot="16200000">
              <a:off x="5232606" y="13099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Шестиугольник 151">
              <a:extLst>
                <a:ext uri="{FF2B5EF4-FFF2-40B4-BE49-F238E27FC236}">
                  <a16:creationId xmlns:a16="http://schemas.microsoft.com/office/drawing/2014/main" id="{A703BF94-8B1D-F1F8-AC95-A9EE74CE447C}"/>
                </a:ext>
              </a:extLst>
            </p:cNvPr>
            <p:cNvSpPr/>
            <p:nvPr/>
          </p:nvSpPr>
          <p:spPr>
            <a:xfrm rot="16200000">
              <a:off x="5344460" y="13099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Шестиугольник 152">
              <a:extLst>
                <a:ext uri="{FF2B5EF4-FFF2-40B4-BE49-F238E27FC236}">
                  <a16:creationId xmlns:a16="http://schemas.microsoft.com/office/drawing/2014/main" id="{880107FD-056A-EF1C-FCBF-607600BD213C}"/>
                </a:ext>
              </a:extLst>
            </p:cNvPr>
            <p:cNvSpPr/>
            <p:nvPr/>
          </p:nvSpPr>
          <p:spPr>
            <a:xfrm rot="16200000">
              <a:off x="5903725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Шестиугольник 153">
              <a:extLst>
                <a:ext uri="{FF2B5EF4-FFF2-40B4-BE49-F238E27FC236}">
                  <a16:creationId xmlns:a16="http://schemas.microsoft.com/office/drawing/2014/main" id="{BD06507F-53D6-07CA-8D87-E84824CD2014}"/>
                </a:ext>
              </a:extLst>
            </p:cNvPr>
            <p:cNvSpPr/>
            <p:nvPr/>
          </p:nvSpPr>
          <p:spPr>
            <a:xfrm rot="16200000">
              <a:off x="6015579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Шестиугольник 154">
              <a:extLst>
                <a:ext uri="{FF2B5EF4-FFF2-40B4-BE49-F238E27FC236}">
                  <a16:creationId xmlns:a16="http://schemas.microsoft.com/office/drawing/2014/main" id="{75AE61A4-EFF8-71F4-A412-D8B7B3F59C91}"/>
                </a:ext>
              </a:extLst>
            </p:cNvPr>
            <p:cNvSpPr/>
            <p:nvPr/>
          </p:nvSpPr>
          <p:spPr>
            <a:xfrm rot="16200000">
              <a:off x="5680018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Шестиугольник 155">
              <a:extLst>
                <a:ext uri="{FF2B5EF4-FFF2-40B4-BE49-F238E27FC236}">
                  <a16:creationId xmlns:a16="http://schemas.microsoft.com/office/drawing/2014/main" id="{94199ED6-9EFD-04EA-9AD2-EECE11CF28F2}"/>
                </a:ext>
              </a:extLst>
            </p:cNvPr>
            <p:cNvSpPr/>
            <p:nvPr/>
          </p:nvSpPr>
          <p:spPr>
            <a:xfrm rot="16200000">
              <a:off x="5791872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Шестиугольник 156">
              <a:extLst>
                <a:ext uri="{FF2B5EF4-FFF2-40B4-BE49-F238E27FC236}">
                  <a16:creationId xmlns:a16="http://schemas.microsoft.com/office/drawing/2014/main" id="{F0150BEC-5B25-59BC-5975-9BEDF3948431}"/>
                </a:ext>
              </a:extLst>
            </p:cNvPr>
            <p:cNvSpPr/>
            <p:nvPr/>
          </p:nvSpPr>
          <p:spPr>
            <a:xfrm rot="16200000">
              <a:off x="6351137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Шестиугольник 157">
              <a:extLst>
                <a:ext uri="{FF2B5EF4-FFF2-40B4-BE49-F238E27FC236}">
                  <a16:creationId xmlns:a16="http://schemas.microsoft.com/office/drawing/2014/main" id="{D2920197-1EAE-DC2C-10EF-4CD9EB03285F}"/>
                </a:ext>
              </a:extLst>
            </p:cNvPr>
            <p:cNvSpPr/>
            <p:nvPr/>
          </p:nvSpPr>
          <p:spPr>
            <a:xfrm rot="16200000">
              <a:off x="6462991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Шестиугольник 158">
              <a:extLst>
                <a:ext uri="{FF2B5EF4-FFF2-40B4-BE49-F238E27FC236}">
                  <a16:creationId xmlns:a16="http://schemas.microsoft.com/office/drawing/2014/main" id="{D1CFC4F2-CDB4-5B1F-AB2B-60484F870DAC}"/>
                </a:ext>
              </a:extLst>
            </p:cNvPr>
            <p:cNvSpPr/>
            <p:nvPr/>
          </p:nvSpPr>
          <p:spPr>
            <a:xfrm rot="16200000">
              <a:off x="6127430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Шестиугольник 159">
              <a:extLst>
                <a:ext uri="{FF2B5EF4-FFF2-40B4-BE49-F238E27FC236}">
                  <a16:creationId xmlns:a16="http://schemas.microsoft.com/office/drawing/2014/main" id="{C0272944-C2A5-5032-0085-16DE65CE4364}"/>
                </a:ext>
              </a:extLst>
            </p:cNvPr>
            <p:cNvSpPr/>
            <p:nvPr/>
          </p:nvSpPr>
          <p:spPr>
            <a:xfrm rot="16200000">
              <a:off x="6239284" y="130990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Шестиугольник 160">
              <a:extLst>
                <a:ext uri="{FF2B5EF4-FFF2-40B4-BE49-F238E27FC236}">
                  <a16:creationId xmlns:a16="http://schemas.microsoft.com/office/drawing/2014/main" id="{F58125B5-9656-81FA-AFB6-150F607B7B59}"/>
                </a:ext>
              </a:extLst>
            </p:cNvPr>
            <p:cNvSpPr/>
            <p:nvPr/>
          </p:nvSpPr>
          <p:spPr>
            <a:xfrm rot="16200000">
              <a:off x="6798549" y="13099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Шестиугольник 161">
              <a:extLst>
                <a:ext uri="{FF2B5EF4-FFF2-40B4-BE49-F238E27FC236}">
                  <a16:creationId xmlns:a16="http://schemas.microsoft.com/office/drawing/2014/main" id="{1989F32D-BCA5-636D-46C1-A23A21C57EBD}"/>
                </a:ext>
              </a:extLst>
            </p:cNvPr>
            <p:cNvSpPr/>
            <p:nvPr/>
          </p:nvSpPr>
          <p:spPr>
            <a:xfrm rot="16200000">
              <a:off x="6574842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Шестиугольник 162">
              <a:extLst>
                <a:ext uri="{FF2B5EF4-FFF2-40B4-BE49-F238E27FC236}">
                  <a16:creationId xmlns:a16="http://schemas.microsoft.com/office/drawing/2014/main" id="{5E885340-78C9-0AB5-9B5D-EA30A0526DCC}"/>
                </a:ext>
              </a:extLst>
            </p:cNvPr>
            <p:cNvSpPr/>
            <p:nvPr/>
          </p:nvSpPr>
          <p:spPr>
            <a:xfrm rot="16200000">
              <a:off x="6686696" y="130990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Шестиугольник 163">
              <a:extLst>
                <a:ext uri="{FF2B5EF4-FFF2-40B4-BE49-F238E27FC236}">
                  <a16:creationId xmlns:a16="http://schemas.microsoft.com/office/drawing/2014/main" id="{F38C390B-B4A5-5449-5B91-20ACBFF90E8C}"/>
                </a:ext>
              </a:extLst>
            </p:cNvPr>
            <p:cNvSpPr/>
            <p:nvPr/>
          </p:nvSpPr>
          <p:spPr>
            <a:xfrm rot="16200000">
              <a:off x="4182260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Шестиугольник 164">
              <a:extLst>
                <a:ext uri="{FF2B5EF4-FFF2-40B4-BE49-F238E27FC236}">
                  <a16:creationId xmlns:a16="http://schemas.microsoft.com/office/drawing/2014/main" id="{8B8D4129-0CD6-E95E-A727-5CE1B15DF3B2}"/>
                </a:ext>
              </a:extLst>
            </p:cNvPr>
            <p:cNvSpPr/>
            <p:nvPr/>
          </p:nvSpPr>
          <p:spPr>
            <a:xfrm rot="16200000">
              <a:off x="4517818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Шестиугольник 165">
              <a:extLst>
                <a:ext uri="{FF2B5EF4-FFF2-40B4-BE49-F238E27FC236}">
                  <a16:creationId xmlns:a16="http://schemas.microsoft.com/office/drawing/2014/main" id="{738CABE6-EF77-8511-FEEC-6E8F49D5BAE6}"/>
                </a:ext>
              </a:extLst>
            </p:cNvPr>
            <p:cNvSpPr/>
            <p:nvPr/>
          </p:nvSpPr>
          <p:spPr>
            <a:xfrm rot="16200000">
              <a:off x="4629672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Шестиугольник 166">
              <a:extLst>
                <a:ext uri="{FF2B5EF4-FFF2-40B4-BE49-F238E27FC236}">
                  <a16:creationId xmlns:a16="http://schemas.microsoft.com/office/drawing/2014/main" id="{AF35C8D2-69F9-2CB9-163F-684457FCC2FD}"/>
                </a:ext>
              </a:extLst>
            </p:cNvPr>
            <p:cNvSpPr/>
            <p:nvPr/>
          </p:nvSpPr>
          <p:spPr>
            <a:xfrm rot="16200000">
              <a:off x="4294111" y="14112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Шестиугольник 167">
              <a:extLst>
                <a:ext uri="{FF2B5EF4-FFF2-40B4-BE49-F238E27FC236}">
                  <a16:creationId xmlns:a16="http://schemas.microsoft.com/office/drawing/2014/main" id="{2D527ABD-02B9-96D8-C927-D0907BE2BEC8}"/>
                </a:ext>
              </a:extLst>
            </p:cNvPr>
            <p:cNvSpPr/>
            <p:nvPr/>
          </p:nvSpPr>
          <p:spPr>
            <a:xfrm rot="16200000">
              <a:off x="4405965" y="14112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Шестиугольник 168">
              <a:extLst>
                <a:ext uri="{FF2B5EF4-FFF2-40B4-BE49-F238E27FC236}">
                  <a16:creationId xmlns:a16="http://schemas.microsoft.com/office/drawing/2014/main" id="{5B533A5B-64E4-0112-AC47-1FA8C663FF8F}"/>
                </a:ext>
              </a:extLst>
            </p:cNvPr>
            <p:cNvSpPr/>
            <p:nvPr/>
          </p:nvSpPr>
          <p:spPr>
            <a:xfrm rot="16200000">
              <a:off x="4965230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Шестиугольник 169">
              <a:extLst>
                <a:ext uri="{FF2B5EF4-FFF2-40B4-BE49-F238E27FC236}">
                  <a16:creationId xmlns:a16="http://schemas.microsoft.com/office/drawing/2014/main" id="{B445454A-164A-6545-F3BC-455C0E6D72FE}"/>
                </a:ext>
              </a:extLst>
            </p:cNvPr>
            <p:cNvSpPr/>
            <p:nvPr/>
          </p:nvSpPr>
          <p:spPr>
            <a:xfrm rot="16200000">
              <a:off x="5077084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Шестиугольник 170">
              <a:extLst>
                <a:ext uri="{FF2B5EF4-FFF2-40B4-BE49-F238E27FC236}">
                  <a16:creationId xmlns:a16="http://schemas.microsoft.com/office/drawing/2014/main" id="{98CF65AA-1313-5C36-2D73-015777D190DB}"/>
                </a:ext>
              </a:extLst>
            </p:cNvPr>
            <p:cNvSpPr/>
            <p:nvPr/>
          </p:nvSpPr>
          <p:spPr>
            <a:xfrm rot="16200000">
              <a:off x="4741523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Шестиугольник 171">
              <a:extLst>
                <a:ext uri="{FF2B5EF4-FFF2-40B4-BE49-F238E27FC236}">
                  <a16:creationId xmlns:a16="http://schemas.microsoft.com/office/drawing/2014/main" id="{2F18A22A-6CEE-E178-80F2-E221B8BBA7D9}"/>
                </a:ext>
              </a:extLst>
            </p:cNvPr>
            <p:cNvSpPr/>
            <p:nvPr/>
          </p:nvSpPr>
          <p:spPr>
            <a:xfrm rot="16200000">
              <a:off x="4853377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Шестиугольник 172">
              <a:extLst>
                <a:ext uri="{FF2B5EF4-FFF2-40B4-BE49-F238E27FC236}">
                  <a16:creationId xmlns:a16="http://schemas.microsoft.com/office/drawing/2014/main" id="{D20422B8-C30B-D22C-49A9-83E3F8AA6023}"/>
                </a:ext>
              </a:extLst>
            </p:cNvPr>
            <p:cNvSpPr/>
            <p:nvPr/>
          </p:nvSpPr>
          <p:spPr>
            <a:xfrm rot="16200000">
              <a:off x="5412642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Шестиугольник 173">
              <a:extLst>
                <a:ext uri="{FF2B5EF4-FFF2-40B4-BE49-F238E27FC236}">
                  <a16:creationId xmlns:a16="http://schemas.microsoft.com/office/drawing/2014/main" id="{1AD73455-8C9D-E0EF-7660-39BF5ADA904D}"/>
                </a:ext>
              </a:extLst>
            </p:cNvPr>
            <p:cNvSpPr/>
            <p:nvPr/>
          </p:nvSpPr>
          <p:spPr>
            <a:xfrm rot="16200000">
              <a:off x="5524496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Шестиугольник 174">
              <a:extLst>
                <a:ext uri="{FF2B5EF4-FFF2-40B4-BE49-F238E27FC236}">
                  <a16:creationId xmlns:a16="http://schemas.microsoft.com/office/drawing/2014/main" id="{911BACDA-FFE7-E810-C166-E62953DDE120}"/>
                </a:ext>
              </a:extLst>
            </p:cNvPr>
            <p:cNvSpPr/>
            <p:nvPr/>
          </p:nvSpPr>
          <p:spPr>
            <a:xfrm rot="16200000">
              <a:off x="5188935" y="14112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Шестиугольник 175">
              <a:extLst>
                <a:ext uri="{FF2B5EF4-FFF2-40B4-BE49-F238E27FC236}">
                  <a16:creationId xmlns:a16="http://schemas.microsoft.com/office/drawing/2014/main" id="{F9B37AAA-4EDA-F478-DA56-476E416D843A}"/>
                </a:ext>
              </a:extLst>
            </p:cNvPr>
            <p:cNvSpPr/>
            <p:nvPr/>
          </p:nvSpPr>
          <p:spPr>
            <a:xfrm rot="16200000">
              <a:off x="5300789" y="14112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Шестиугольник 176">
              <a:extLst>
                <a:ext uri="{FF2B5EF4-FFF2-40B4-BE49-F238E27FC236}">
                  <a16:creationId xmlns:a16="http://schemas.microsoft.com/office/drawing/2014/main" id="{F1779471-834B-663D-7C9E-B5FD90ACD207}"/>
                </a:ext>
              </a:extLst>
            </p:cNvPr>
            <p:cNvSpPr/>
            <p:nvPr/>
          </p:nvSpPr>
          <p:spPr>
            <a:xfrm rot="16200000">
              <a:off x="5860054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Шестиугольник 177">
              <a:extLst>
                <a:ext uri="{FF2B5EF4-FFF2-40B4-BE49-F238E27FC236}">
                  <a16:creationId xmlns:a16="http://schemas.microsoft.com/office/drawing/2014/main" id="{D3DC87FD-B417-D082-6FE0-11833A0EF774}"/>
                </a:ext>
              </a:extLst>
            </p:cNvPr>
            <p:cNvSpPr/>
            <p:nvPr/>
          </p:nvSpPr>
          <p:spPr>
            <a:xfrm rot="16200000">
              <a:off x="5971908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Шестиугольник 178">
              <a:extLst>
                <a:ext uri="{FF2B5EF4-FFF2-40B4-BE49-F238E27FC236}">
                  <a16:creationId xmlns:a16="http://schemas.microsoft.com/office/drawing/2014/main" id="{4220FD08-1D06-E04C-C794-75C022CF055F}"/>
                </a:ext>
              </a:extLst>
            </p:cNvPr>
            <p:cNvSpPr/>
            <p:nvPr/>
          </p:nvSpPr>
          <p:spPr>
            <a:xfrm rot="16200000">
              <a:off x="5636347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Шестиугольник 179">
              <a:extLst>
                <a:ext uri="{FF2B5EF4-FFF2-40B4-BE49-F238E27FC236}">
                  <a16:creationId xmlns:a16="http://schemas.microsoft.com/office/drawing/2014/main" id="{C7C2F3F5-12F7-811B-821A-6ABEBA524853}"/>
                </a:ext>
              </a:extLst>
            </p:cNvPr>
            <p:cNvSpPr/>
            <p:nvPr/>
          </p:nvSpPr>
          <p:spPr>
            <a:xfrm rot="16200000">
              <a:off x="5748201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Шестиугольник 180">
              <a:extLst>
                <a:ext uri="{FF2B5EF4-FFF2-40B4-BE49-F238E27FC236}">
                  <a16:creationId xmlns:a16="http://schemas.microsoft.com/office/drawing/2014/main" id="{B6361261-3635-B52D-1C1C-7E16408C60A7}"/>
                </a:ext>
              </a:extLst>
            </p:cNvPr>
            <p:cNvSpPr/>
            <p:nvPr/>
          </p:nvSpPr>
          <p:spPr>
            <a:xfrm rot="16200000">
              <a:off x="6307466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Шестиугольник 181">
              <a:extLst>
                <a:ext uri="{FF2B5EF4-FFF2-40B4-BE49-F238E27FC236}">
                  <a16:creationId xmlns:a16="http://schemas.microsoft.com/office/drawing/2014/main" id="{92630160-587A-05BE-ED0B-83BB986FF0C2}"/>
                </a:ext>
              </a:extLst>
            </p:cNvPr>
            <p:cNvSpPr/>
            <p:nvPr/>
          </p:nvSpPr>
          <p:spPr>
            <a:xfrm rot="16200000">
              <a:off x="6419320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Шестиугольник 182">
              <a:extLst>
                <a:ext uri="{FF2B5EF4-FFF2-40B4-BE49-F238E27FC236}">
                  <a16:creationId xmlns:a16="http://schemas.microsoft.com/office/drawing/2014/main" id="{1A69E7FA-366B-F211-B4F3-095AE07F86D6}"/>
                </a:ext>
              </a:extLst>
            </p:cNvPr>
            <p:cNvSpPr/>
            <p:nvPr/>
          </p:nvSpPr>
          <p:spPr>
            <a:xfrm rot="16200000">
              <a:off x="6083759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Шестиугольник 183">
              <a:extLst>
                <a:ext uri="{FF2B5EF4-FFF2-40B4-BE49-F238E27FC236}">
                  <a16:creationId xmlns:a16="http://schemas.microsoft.com/office/drawing/2014/main" id="{A5F1A5FF-CB05-50C9-8C14-419F1177491D}"/>
                </a:ext>
              </a:extLst>
            </p:cNvPr>
            <p:cNvSpPr/>
            <p:nvPr/>
          </p:nvSpPr>
          <p:spPr>
            <a:xfrm rot="16200000">
              <a:off x="6195613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Шестиугольник 184">
              <a:extLst>
                <a:ext uri="{FF2B5EF4-FFF2-40B4-BE49-F238E27FC236}">
                  <a16:creationId xmlns:a16="http://schemas.microsoft.com/office/drawing/2014/main" id="{430A92B6-A51A-7B4C-E800-4F8A26DAA87E}"/>
                </a:ext>
              </a:extLst>
            </p:cNvPr>
            <p:cNvSpPr/>
            <p:nvPr/>
          </p:nvSpPr>
          <p:spPr>
            <a:xfrm rot="16200000">
              <a:off x="6754878" y="14112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Шестиугольник 185">
              <a:extLst>
                <a:ext uri="{FF2B5EF4-FFF2-40B4-BE49-F238E27FC236}">
                  <a16:creationId xmlns:a16="http://schemas.microsoft.com/office/drawing/2014/main" id="{5A2DD048-24C6-5C90-97EF-2D17FA0AF780}"/>
                </a:ext>
              </a:extLst>
            </p:cNvPr>
            <p:cNvSpPr/>
            <p:nvPr/>
          </p:nvSpPr>
          <p:spPr>
            <a:xfrm rot="16200000">
              <a:off x="6531171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Шестиугольник 186">
              <a:extLst>
                <a:ext uri="{FF2B5EF4-FFF2-40B4-BE49-F238E27FC236}">
                  <a16:creationId xmlns:a16="http://schemas.microsoft.com/office/drawing/2014/main" id="{828AE8E8-B06C-1E7C-0E96-B74ED8481A50}"/>
                </a:ext>
              </a:extLst>
            </p:cNvPr>
            <p:cNvSpPr/>
            <p:nvPr/>
          </p:nvSpPr>
          <p:spPr>
            <a:xfrm rot="16200000">
              <a:off x="6643025" y="14112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Шестиугольник 187">
              <a:extLst>
                <a:ext uri="{FF2B5EF4-FFF2-40B4-BE49-F238E27FC236}">
                  <a16:creationId xmlns:a16="http://schemas.microsoft.com/office/drawing/2014/main" id="{77650D9A-5290-BB31-AB57-BBD33AAFE954}"/>
                </a:ext>
              </a:extLst>
            </p:cNvPr>
            <p:cNvSpPr/>
            <p:nvPr/>
          </p:nvSpPr>
          <p:spPr>
            <a:xfrm rot="16200000">
              <a:off x="7090436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Шестиугольник 188">
              <a:extLst>
                <a:ext uri="{FF2B5EF4-FFF2-40B4-BE49-F238E27FC236}">
                  <a16:creationId xmlns:a16="http://schemas.microsoft.com/office/drawing/2014/main" id="{B38D3803-D37D-EF6D-3143-B63265731878}"/>
                </a:ext>
              </a:extLst>
            </p:cNvPr>
            <p:cNvSpPr/>
            <p:nvPr/>
          </p:nvSpPr>
          <p:spPr>
            <a:xfrm rot="16200000">
              <a:off x="7202287" y="14112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Шестиугольник 189">
              <a:extLst>
                <a:ext uri="{FF2B5EF4-FFF2-40B4-BE49-F238E27FC236}">
                  <a16:creationId xmlns:a16="http://schemas.microsoft.com/office/drawing/2014/main" id="{54F842F5-9B12-4B93-D02E-2B7CA6BFEBF5}"/>
                </a:ext>
              </a:extLst>
            </p:cNvPr>
            <p:cNvSpPr/>
            <p:nvPr/>
          </p:nvSpPr>
          <p:spPr>
            <a:xfrm rot="16200000">
              <a:off x="4225932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Шестиугольник 190">
              <a:extLst>
                <a:ext uri="{FF2B5EF4-FFF2-40B4-BE49-F238E27FC236}">
                  <a16:creationId xmlns:a16="http://schemas.microsoft.com/office/drawing/2014/main" id="{2B014CCF-0A31-732B-723E-E69784F3E696}"/>
                </a:ext>
              </a:extLst>
            </p:cNvPr>
            <p:cNvSpPr/>
            <p:nvPr/>
          </p:nvSpPr>
          <p:spPr>
            <a:xfrm rot="16200000">
              <a:off x="4561490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Шестиугольник 191">
              <a:extLst>
                <a:ext uri="{FF2B5EF4-FFF2-40B4-BE49-F238E27FC236}">
                  <a16:creationId xmlns:a16="http://schemas.microsoft.com/office/drawing/2014/main" id="{14197984-7D4E-806B-6858-533C9C4AC416}"/>
                </a:ext>
              </a:extLst>
            </p:cNvPr>
            <p:cNvSpPr/>
            <p:nvPr/>
          </p:nvSpPr>
          <p:spPr>
            <a:xfrm rot="16200000">
              <a:off x="4673344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Шестиугольник 192">
              <a:extLst>
                <a:ext uri="{FF2B5EF4-FFF2-40B4-BE49-F238E27FC236}">
                  <a16:creationId xmlns:a16="http://schemas.microsoft.com/office/drawing/2014/main" id="{0670AF31-12F2-8EB0-651E-C29A2F3DF656}"/>
                </a:ext>
              </a:extLst>
            </p:cNvPr>
            <p:cNvSpPr/>
            <p:nvPr/>
          </p:nvSpPr>
          <p:spPr>
            <a:xfrm rot="16200000">
              <a:off x="4337783" y="15125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Шестиугольник 193">
              <a:extLst>
                <a:ext uri="{FF2B5EF4-FFF2-40B4-BE49-F238E27FC236}">
                  <a16:creationId xmlns:a16="http://schemas.microsoft.com/office/drawing/2014/main" id="{7489E92A-185F-0060-D66F-708E7E0EA4EC}"/>
                </a:ext>
              </a:extLst>
            </p:cNvPr>
            <p:cNvSpPr/>
            <p:nvPr/>
          </p:nvSpPr>
          <p:spPr>
            <a:xfrm rot="16200000">
              <a:off x="4449637" y="15125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Шестиугольник 194">
              <a:extLst>
                <a:ext uri="{FF2B5EF4-FFF2-40B4-BE49-F238E27FC236}">
                  <a16:creationId xmlns:a16="http://schemas.microsoft.com/office/drawing/2014/main" id="{A9A87088-DF54-3DD5-7053-C0080CAEFE59}"/>
                </a:ext>
              </a:extLst>
            </p:cNvPr>
            <p:cNvSpPr/>
            <p:nvPr/>
          </p:nvSpPr>
          <p:spPr>
            <a:xfrm rot="16200000">
              <a:off x="5008902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Шестиугольник 195">
              <a:extLst>
                <a:ext uri="{FF2B5EF4-FFF2-40B4-BE49-F238E27FC236}">
                  <a16:creationId xmlns:a16="http://schemas.microsoft.com/office/drawing/2014/main" id="{752EFA2C-08B0-85B4-673F-05F1F27E9ABC}"/>
                </a:ext>
              </a:extLst>
            </p:cNvPr>
            <p:cNvSpPr/>
            <p:nvPr/>
          </p:nvSpPr>
          <p:spPr>
            <a:xfrm rot="16200000">
              <a:off x="5120756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Шестиугольник 196">
              <a:extLst>
                <a:ext uri="{FF2B5EF4-FFF2-40B4-BE49-F238E27FC236}">
                  <a16:creationId xmlns:a16="http://schemas.microsoft.com/office/drawing/2014/main" id="{82E7CCA6-BB7B-E4A6-08C2-3FC5802A18AC}"/>
                </a:ext>
              </a:extLst>
            </p:cNvPr>
            <p:cNvSpPr/>
            <p:nvPr/>
          </p:nvSpPr>
          <p:spPr>
            <a:xfrm rot="16200000">
              <a:off x="4785195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Шестиугольник 197">
              <a:extLst>
                <a:ext uri="{FF2B5EF4-FFF2-40B4-BE49-F238E27FC236}">
                  <a16:creationId xmlns:a16="http://schemas.microsoft.com/office/drawing/2014/main" id="{0B6B71C7-2BC5-BF57-6247-9B38E82BAA5C}"/>
                </a:ext>
              </a:extLst>
            </p:cNvPr>
            <p:cNvSpPr/>
            <p:nvPr/>
          </p:nvSpPr>
          <p:spPr>
            <a:xfrm rot="16200000">
              <a:off x="4897049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Шестиугольник 198">
              <a:extLst>
                <a:ext uri="{FF2B5EF4-FFF2-40B4-BE49-F238E27FC236}">
                  <a16:creationId xmlns:a16="http://schemas.microsoft.com/office/drawing/2014/main" id="{2841B834-784B-388D-C3C6-B0506DF7340A}"/>
                </a:ext>
              </a:extLst>
            </p:cNvPr>
            <p:cNvSpPr/>
            <p:nvPr/>
          </p:nvSpPr>
          <p:spPr>
            <a:xfrm rot="16200000">
              <a:off x="5456314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Шестиугольник 199">
              <a:extLst>
                <a:ext uri="{FF2B5EF4-FFF2-40B4-BE49-F238E27FC236}">
                  <a16:creationId xmlns:a16="http://schemas.microsoft.com/office/drawing/2014/main" id="{AB7C1058-65FF-7FA7-893C-2F8F58611925}"/>
                </a:ext>
              </a:extLst>
            </p:cNvPr>
            <p:cNvSpPr/>
            <p:nvPr/>
          </p:nvSpPr>
          <p:spPr>
            <a:xfrm rot="16200000">
              <a:off x="5568168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Шестиугольник 200">
              <a:extLst>
                <a:ext uri="{FF2B5EF4-FFF2-40B4-BE49-F238E27FC236}">
                  <a16:creationId xmlns:a16="http://schemas.microsoft.com/office/drawing/2014/main" id="{179DA249-344D-7F14-E4CF-D4A17A1B2B21}"/>
                </a:ext>
              </a:extLst>
            </p:cNvPr>
            <p:cNvSpPr/>
            <p:nvPr/>
          </p:nvSpPr>
          <p:spPr>
            <a:xfrm rot="16200000">
              <a:off x="5232607" y="15125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Шестиугольник 201">
              <a:extLst>
                <a:ext uri="{FF2B5EF4-FFF2-40B4-BE49-F238E27FC236}">
                  <a16:creationId xmlns:a16="http://schemas.microsoft.com/office/drawing/2014/main" id="{7B8AB180-DEFF-5DB7-DF14-AB11DC159DD3}"/>
                </a:ext>
              </a:extLst>
            </p:cNvPr>
            <p:cNvSpPr/>
            <p:nvPr/>
          </p:nvSpPr>
          <p:spPr>
            <a:xfrm rot="16200000">
              <a:off x="5344461" y="15125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Шестиугольник 202">
              <a:extLst>
                <a:ext uri="{FF2B5EF4-FFF2-40B4-BE49-F238E27FC236}">
                  <a16:creationId xmlns:a16="http://schemas.microsoft.com/office/drawing/2014/main" id="{F2DA8341-5493-E0AA-9FDE-42B2A9366DBF}"/>
                </a:ext>
              </a:extLst>
            </p:cNvPr>
            <p:cNvSpPr/>
            <p:nvPr/>
          </p:nvSpPr>
          <p:spPr>
            <a:xfrm rot="16200000">
              <a:off x="5903726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Шестиугольник 203">
              <a:extLst>
                <a:ext uri="{FF2B5EF4-FFF2-40B4-BE49-F238E27FC236}">
                  <a16:creationId xmlns:a16="http://schemas.microsoft.com/office/drawing/2014/main" id="{0637B9B2-ECBA-9EF0-6B3D-3D7D107967FC}"/>
                </a:ext>
              </a:extLst>
            </p:cNvPr>
            <p:cNvSpPr/>
            <p:nvPr/>
          </p:nvSpPr>
          <p:spPr>
            <a:xfrm rot="16200000">
              <a:off x="6015580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Шестиугольник 204">
              <a:extLst>
                <a:ext uri="{FF2B5EF4-FFF2-40B4-BE49-F238E27FC236}">
                  <a16:creationId xmlns:a16="http://schemas.microsoft.com/office/drawing/2014/main" id="{0680BF23-481F-8B4A-AC83-D4E15EAE3803}"/>
                </a:ext>
              </a:extLst>
            </p:cNvPr>
            <p:cNvSpPr/>
            <p:nvPr/>
          </p:nvSpPr>
          <p:spPr>
            <a:xfrm rot="16200000">
              <a:off x="5680019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Шестиугольник 205">
              <a:extLst>
                <a:ext uri="{FF2B5EF4-FFF2-40B4-BE49-F238E27FC236}">
                  <a16:creationId xmlns:a16="http://schemas.microsoft.com/office/drawing/2014/main" id="{697BABF8-DDA6-5AC5-0551-AE9639F755A6}"/>
                </a:ext>
              </a:extLst>
            </p:cNvPr>
            <p:cNvSpPr/>
            <p:nvPr/>
          </p:nvSpPr>
          <p:spPr>
            <a:xfrm rot="16200000">
              <a:off x="5791873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" name="Шестиугольник 206">
              <a:extLst>
                <a:ext uri="{FF2B5EF4-FFF2-40B4-BE49-F238E27FC236}">
                  <a16:creationId xmlns:a16="http://schemas.microsoft.com/office/drawing/2014/main" id="{ECBF3514-3983-D319-0D9F-B7B751F01B8A}"/>
                </a:ext>
              </a:extLst>
            </p:cNvPr>
            <p:cNvSpPr/>
            <p:nvPr/>
          </p:nvSpPr>
          <p:spPr>
            <a:xfrm rot="16200000">
              <a:off x="6351138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" name="Шестиугольник 207">
              <a:extLst>
                <a:ext uri="{FF2B5EF4-FFF2-40B4-BE49-F238E27FC236}">
                  <a16:creationId xmlns:a16="http://schemas.microsoft.com/office/drawing/2014/main" id="{B429083F-3BA5-94CC-9FC3-693D2883DCBC}"/>
                </a:ext>
              </a:extLst>
            </p:cNvPr>
            <p:cNvSpPr/>
            <p:nvPr/>
          </p:nvSpPr>
          <p:spPr>
            <a:xfrm rot="16200000">
              <a:off x="6462992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Шестиугольник 208">
              <a:extLst>
                <a:ext uri="{FF2B5EF4-FFF2-40B4-BE49-F238E27FC236}">
                  <a16:creationId xmlns:a16="http://schemas.microsoft.com/office/drawing/2014/main" id="{83D0D757-AEE5-9A97-AADD-B1FA3D442ACB}"/>
                </a:ext>
              </a:extLst>
            </p:cNvPr>
            <p:cNvSpPr/>
            <p:nvPr/>
          </p:nvSpPr>
          <p:spPr>
            <a:xfrm rot="16200000">
              <a:off x="6127431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Шестиугольник 209">
              <a:extLst>
                <a:ext uri="{FF2B5EF4-FFF2-40B4-BE49-F238E27FC236}">
                  <a16:creationId xmlns:a16="http://schemas.microsoft.com/office/drawing/2014/main" id="{1AC7E487-F970-8A9B-44F7-8F875CF084C1}"/>
                </a:ext>
              </a:extLst>
            </p:cNvPr>
            <p:cNvSpPr/>
            <p:nvPr/>
          </p:nvSpPr>
          <p:spPr>
            <a:xfrm rot="16200000">
              <a:off x="6239285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Шестиугольник 210">
              <a:extLst>
                <a:ext uri="{FF2B5EF4-FFF2-40B4-BE49-F238E27FC236}">
                  <a16:creationId xmlns:a16="http://schemas.microsoft.com/office/drawing/2014/main" id="{A978BD4F-F796-4624-AA6F-2CEB6EC7A321}"/>
                </a:ext>
              </a:extLst>
            </p:cNvPr>
            <p:cNvSpPr/>
            <p:nvPr/>
          </p:nvSpPr>
          <p:spPr>
            <a:xfrm rot="16200000">
              <a:off x="6798550" y="15125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Шестиугольник 211">
              <a:extLst>
                <a:ext uri="{FF2B5EF4-FFF2-40B4-BE49-F238E27FC236}">
                  <a16:creationId xmlns:a16="http://schemas.microsoft.com/office/drawing/2014/main" id="{B973887A-397F-0B13-0E0C-5AC8DB581254}"/>
                </a:ext>
              </a:extLst>
            </p:cNvPr>
            <p:cNvSpPr/>
            <p:nvPr/>
          </p:nvSpPr>
          <p:spPr>
            <a:xfrm rot="16200000">
              <a:off x="6574843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Шестиугольник 212">
              <a:extLst>
                <a:ext uri="{FF2B5EF4-FFF2-40B4-BE49-F238E27FC236}">
                  <a16:creationId xmlns:a16="http://schemas.microsoft.com/office/drawing/2014/main" id="{B61EBC56-22F8-AD06-6F9A-A2A95E8C607F}"/>
                </a:ext>
              </a:extLst>
            </p:cNvPr>
            <p:cNvSpPr/>
            <p:nvPr/>
          </p:nvSpPr>
          <p:spPr>
            <a:xfrm rot="16200000">
              <a:off x="6686697" y="15125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Шестиугольник 213">
              <a:extLst>
                <a:ext uri="{FF2B5EF4-FFF2-40B4-BE49-F238E27FC236}">
                  <a16:creationId xmlns:a16="http://schemas.microsoft.com/office/drawing/2014/main" id="{2C2ED60D-BE43-8878-DF6F-A48956C6A811}"/>
                </a:ext>
              </a:extLst>
            </p:cNvPr>
            <p:cNvSpPr/>
            <p:nvPr/>
          </p:nvSpPr>
          <p:spPr>
            <a:xfrm rot="16200000">
              <a:off x="7245959" y="15125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Шестиугольник 214">
              <a:extLst>
                <a:ext uri="{FF2B5EF4-FFF2-40B4-BE49-F238E27FC236}">
                  <a16:creationId xmlns:a16="http://schemas.microsoft.com/office/drawing/2014/main" id="{B51ED05F-B206-89B4-A07D-96A73721DB8A}"/>
                </a:ext>
              </a:extLst>
            </p:cNvPr>
            <p:cNvSpPr/>
            <p:nvPr/>
          </p:nvSpPr>
          <p:spPr>
            <a:xfrm rot="16200000">
              <a:off x="4629673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Шестиугольник 215">
              <a:extLst>
                <a:ext uri="{FF2B5EF4-FFF2-40B4-BE49-F238E27FC236}">
                  <a16:creationId xmlns:a16="http://schemas.microsoft.com/office/drawing/2014/main" id="{9B5827B8-4765-76EA-96FF-D054E2C80EE3}"/>
                </a:ext>
              </a:extLst>
            </p:cNvPr>
            <p:cNvSpPr/>
            <p:nvPr/>
          </p:nvSpPr>
          <p:spPr>
            <a:xfrm rot="16200000">
              <a:off x="4965231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Шестиугольник 216">
              <a:extLst>
                <a:ext uri="{FF2B5EF4-FFF2-40B4-BE49-F238E27FC236}">
                  <a16:creationId xmlns:a16="http://schemas.microsoft.com/office/drawing/2014/main" id="{ABAC6BE8-94AB-51D3-DFDB-7D08FD8E86CD}"/>
                </a:ext>
              </a:extLst>
            </p:cNvPr>
            <p:cNvSpPr/>
            <p:nvPr/>
          </p:nvSpPr>
          <p:spPr>
            <a:xfrm rot="16200000">
              <a:off x="5077085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Шестиугольник 217">
              <a:extLst>
                <a:ext uri="{FF2B5EF4-FFF2-40B4-BE49-F238E27FC236}">
                  <a16:creationId xmlns:a16="http://schemas.microsoft.com/office/drawing/2014/main" id="{E1F8948B-F756-63FE-DEE8-F3EA15E9B9A2}"/>
                </a:ext>
              </a:extLst>
            </p:cNvPr>
            <p:cNvSpPr/>
            <p:nvPr/>
          </p:nvSpPr>
          <p:spPr>
            <a:xfrm rot="16200000">
              <a:off x="4741524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Шестиугольник 218">
              <a:extLst>
                <a:ext uri="{FF2B5EF4-FFF2-40B4-BE49-F238E27FC236}">
                  <a16:creationId xmlns:a16="http://schemas.microsoft.com/office/drawing/2014/main" id="{880A30A2-19DA-49C7-FA73-B341BD31D613}"/>
                </a:ext>
              </a:extLst>
            </p:cNvPr>
            <p:cNvSpPr/>
            <p:nvPr/>
          </p:nvSpPr>
          <p:spPr>
            <a:xfrm rot="16200000">
              <a:off x="4853378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Шестиугольник 219">
              <a:extLst>
                <a:ext uri="{FF2B5EF4-FFF2-40B4-BE49-F238E27FC236}">
                  <a16:creationId xmlns:a16="http://schemas.microsoft.com/office/drawing/2014/main" id="{6E0C1B73-5DFA-F60E-0351-62166B50038F}"/>
                </a:ext>
              </a:extLst>
            </p:cNvPr>
            <p:cNvSpPr/>
            <p:nvPr/>
          </p:nvSpPr>
          <p:spPr>
            <a:xfrm rot="16200000">
              <a:off x="5412643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Шестиугольник 220">
              <a:extLst>
                <a:ext uri="{FF2B5EF4-FFF2-40B4-BE49-F238E27FC236}">
                  <a16:creationId xmlns:a16="http://schemas.microsoft.com/office/drawing/2014/main" id="{D507A8DF-AD8F-DEA9-8B0C-C3381723FA36}"/>
                </a:ext>
              </a:extLst>
            </p:cNvPr>
            <p:cNvSpPr/>
            <p:nvPr/>
          </p:nvSpPr>
          <p:spPr>
            <a:xfrm rot="16200000">
              <a:off x="5524497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Шестиугольник 221">
              <a:extLst>
                <a:ext uri="{FF2B5EF4-FFF2-40B4-BE49-F238E27FC236}">
                  <a16:creationId xmlns:a16="http://schemas.microsoft.com/office/drawing/2014/main" id="{F5AAE9A3-9837-0E25-1B72-228AF8FDA005}"/>
                </a:ext>
              </a:extLst>
            </p:cNvPr>
            <p:cNvSpPr/>
            <p:nvPr/>
          </p:nvSpPr>
          <p:spPr>
            <a:xfrm rot="16200000">
              <a:off x="5188936" y="16138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" name="Шестиугольник 222">
              <a:extLst>
                <a:ext uri="{FF2B5EF4-FFF2-40B4-BE49-F238E27FC236}">
                  <a16:creationId xmlns:a16="http://schemas.microsoft.com/office/drawing/2014/main" id="{B4E48156-5A15-F592-EAD6-83EC3E0933F1}"/>
                </a:ext>
              </a:extLst>
            </p:cNvPr>
            <p:cNvSpPr/>
            <p:nvPr/>
          </p:nvSpPr>
          <p:spPr>
            <a:xfrm rot="16200000">
              <a:off x="5300790" y="16138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Шестиугольник 223">
              <a:extLst>
                <a:ext uri="{FF2B5EF4-FFF2-40B4-BE49-F238E27FC236}">
                  <a16:creationId xmlns:a16="http://schemas.microsoft.com/office/drawing/2014/main" id="{D08091AA-00C4-17D9-FA03-6677C559176A}"/>
                </a:ext>
              </a:extLst>
            </p:cNvPr>
            <p:cNvSpPr/>
            <p:nvPr/>
          </p:nvSpPr>
          <p:spPr>
            <a:xfrm rot="16200000">
              <a:off x="5860055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Шестиугольник 224">
              <a:extLst>
                <a:ext uri="{FF2B5EF4-FFF2-40B4-BE49-F238E27FC236}">
                  <a16:creationId xmlns:a16="http://schemas.microsoft.com/office/drawing/2014/main" id="{47261A2D-4431-2C4B-E2B4-BF2E2D2CC4EF}"/>
                </a:ext>
              </a:extLst>
            </p:cNvPr>
            <p:cNvSpPr/>
            <p:nvPr/>
          </p:nvSpPr>
          <p:spPr>
            <a:xfrm rot="16200000">
              <a:off x="5971909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Шестиугольник 225">
              <a:extLst>
                <a:ext uri="{FF2B5EF4-FFF2-40B4-BE49-F238E27FC236}">
                  <a16:creationId xmlns:a16="http://schemas.microsoft.com/office/drawing/2014/main" id="{63523F59-5A3B-AA5C-903D-BA402E451D7C}"/>
                </a:ext>
              </a:extLst>
            </p:cNvPr>
            <p:cNvSpPr/>
            <p:nvPr/>
          </p:nvSpPr>
          <p:spPr>
            <a:xfrm rot="16200000">
              <a:off x="5636348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Шестиугольник 226">
              <a:extLst>
                <a:ext uri="{FF2B5EF4-FFF2-40B4-BE49-F238E27FC236}">
                  <a16:creationId xmlns:a16="http://schemas.microsoft.com/office/drawing/2014/main" id="{E5818620-3C01-1E8B-1F59-53920A0FE64F}"/>
                </a:ext>
              </a:extLst>
            </p:cNvPr>
            <p:cNvSpPr/>
            <p:nvPr/>
          </p:nvSpPr>
          <p:spPr>
            <a:xfrm rot="16200000">
              <a:off x="5748202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Шестиугольник 227">
              <a:extLst>
                <a:ext uri="{FF2B5EF4-FFF2-40B4-BE49-F238E27FC236}">
                  <a16:creationId xmlns:a16="http://schemas.microsoft.com/office/drawing/2014/main" id="{3D640475-2214-F644-94B2-638D813C5EE6}"/>
                </a:ext>
              </a:extLst>
            </p:cNvPr>
            <p:cNvSpPr/>
            <p:nvPr/>
          </p:nvSpPr>
          <p:spPr>
            <a:xfrm rot="16200000">
              <a:off x="6307467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Шестиугольник 228">
              <a:extLst>
                <a:ext uri="{FF2B5EF4-FFF2-40B4-BE49-F238E27FC236}">
                  <a16:creationId xmlns:a16="http://schemas.microsoft.com/office/drawing/2014/main" id="{5AB8D911-F6AD-F7ED-C2EA-3F2E3AF7F1C0}"/>
                </a:ext>
              </a:extLst>
            </p:cNvPr>
            <p:cNvSpPr/>
            <p:nvPr/>
          </p:nvSpPr>
          <p:spPr>
            <a:xfrm rot="16200000">
              <a:off x="6419321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Шестиугольник 229">
              <a:extLst>
                <a:ext uri="{FF2B5EF4-FFF2-40B4-BE49-F238E27FC236}">
                  <a16:creationId xmlns:a16="http://schemas.microsoft.com/office/drawing/2014/main" id="{D71C5860-A6FC-066A-242A-49DEB0137056}"/>
                </a:ext>
              </a:extLst>
            </p:cNvPr>
            <p:cNvSpPr/>
            <p:nvPr/>
          </p:nvSpPr>
          <p:spPr>
            <a:xfrm rot="16200000">
              <a:off x="6083760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Шестиугольник 230">
              <a:extLst>
                <a:ext uri="{FF2B5EF4-FFF2-40B4-BE49-F238E27FC236}">
                  <a16:creationId xmlns:a16="http://schemas.microsoft.com/office/drawing/2014/main" id="{E791D0CD-1E23-E210-43D5-BBF011148576}"/>
                </a:ext>
              </a:extLst>
            </p:cNvPr>
            <p:cNvSpPr/>
            <p:nvPr/>
          </p:nvSpPr>
          <p:spPr>
            <a:xfrm rot="16200000">
              <a:off x="6195614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Шестиугольник 231">
              <a:extLst>
                <a:ext uri="{FF2B5EF4-FFF2-40B4-BE49-F238E27FC236}">
                  <a16:creationId xmlns:a16="http://schemas.microsoft.com/office/drawing/2014/main" id="{C139510A-79B1-6B09-0784-FF538E15681B}"/>
                </a:ext>
              </a:extLst>
            </p:cNvPr>
            <p:cNvSpPr/>
            <p:nvPr/>
          </p:nvSpPr>
          <p:spPr>
            <a:xfrm rot="16200000">
              <a:off x="6754879" y="161383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Шестиугольник 232">
              <a:extLst>
                <a:ext uri="{FF2B5EF4-FFF2-40B4-BE49-F238E27FC236}">
                  <a16:creationId xmlns:a16="http://schemas.microsoft.com/office/drawing/2014/main" id="{63322AFB-5C64-C91E-D273-B26CF77EC5C6}"/>
                </a:ext>
              </a:extLst>
            </p:cNvPr>
            <p:cNvSpPr/>
            <p:nvPr/>
          </p:nvSpPr>
          <p:spPr>
            <a:xfrm rot="16200000">
              <a:off x="6866733" y="161383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Шестиугольник 233">
              <a:extLst>
                <a:ext uri="{FF2B5EF4-FFF2-40B4-BE49-F238E27FC236}">
                  <a16:creationId xmlns:a16="http://schemas.microsoft.com/office/drawing/2014/main" id="{2C965BCA-90F8-1276-E0FA-E9B37E0080A2}"/>
                </a:ext>
              </a:extLst>
            </p:cNvPr>
            <p:cNvSpPr/>
            <p:nvPr/>
          </p:nvSpPr>
          <p:spPr>
            <a:xfrm rot="16200000">
              <a:off x="6531172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Шестиугольник 234">
              <a:extLst>
                <a:ext uri="{FF2B5EF4-FFF2-40B4-BE49-F238E27FC236}">
                  <a16:creationId xmlns:a16="http://schemas.microsoft.com/office/drawing/2014/main" id="{E2141D30-03A8-D02C-F1D7-6DEC0F7BB978}"/>
                </a:ext>
              </a:extLst>
            </p:cNvPr>
            <p:cNvSpPr/>
            <p:nvPr/>
          </p:nvSpPr>
          <p:spPr>
            <a:xfrm rot="16200000">
              <a:off x="6643026" y="16138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Шестиугольник 235">
              <a:extLst>
                <a:ext uri="{FF2B5EF4-FFF2-40B4-BE49-F238E27FC236}">
                  <a16:creationId xmlns:a16="http://schemas.microsoft.com/office/drawing/2014/main" id="{1918ACE2-2435-CD58-B363-EBF1DC67C446}"/>
                </a:ext>
              </a:extLst>
            </p:cNvPr>
            <p:cNvSpPr/>
            <p:nvPr/>
          </p:nvSpPr>
          <p:spPr>
            <a:xfrm rot="16200000">
              <a:off x="6978583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7" name="Шестиугольник 236">
              <a:extLst>
                <a:ext uri="{FF2B5EF4-FFF2-40B4-BE49-F238E27FC236}">
                  <a16:creationId xmlns:a16="http://schemas.microsoft.com/office/drawing/2014/main" id="{881EEED6-10AB-E5F0-CFC9-A9C1A7FC9890}"/>
                </a:ext>
              </a:extLst>
            </p:cNvPr>
            <p:cNvSpPr/>
            <p:nvPr/>
          </p:nvSpPr>
          <p:spPr>
            <a:xfrm rot="16200000">
              <a:off x="7090437" y="16138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8" name="Шестиугольник 237">
              <a:extLst>
                <a:ext uri="{FF2B5EF4-FFF2-40B4-BE49-F238E27FC236}">
                  <a16:creationId xmlns:a16="http://schemas.microsoft.com/office/drawing/2014/main" id="{3F10EFD0-A81D-2D65-F533-5935A3F4B267}"/>
                </a:ext>
              </a:extLst>
            </p:cNvPr>
            <p:cNvSpPr/>
            <p:nvPr/>
          </p:nvSpPr>
          <p:spPr>
            <a:xfrm rot="16200000">
              <a:off x="4673345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Шестиугольник 238">
              <a:extLst>
                <a:ext uri="{FF2B5EF4-FFF2-40B4-BE49-F238E27FC236}">
                  <a16:creationId xmlns:a16="http://schemas.microsoft.com/office/drawing/2014/main" id="{7C643A8B-D2FE-E3C6-C7BC-65BF1576BDA1}"/>
                </a:ext>
              </a:extLst>
            </p:cNvPr>
            <p:cNvSpPr/>
            <p:nvPr/>
          </p:nvSpPr>
          <p:spPr>
            <a:xfrm rot="16200000">
              <a:off x="5008903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Шестиугольник 239">
              <a:extLst>
                <a:ext uri="{FF2B5EF4-FFF2-40B4-BE49-F238E27FC236}">
                  <a16:creationId xmlns:a16="http://schemas.microsoft.com/office/drawing/2014/main" id="{96355119-BFC6-42FF-D454-A8519835318E}"/>
                </a:ext>
              </a:extLst>
            </p:cNvPr>
            <p:cNvSpPr/>
            <p:nvPr/>
          </p:nvSpPr>
          <p:spPr>
            <a:xfrm rot="16200000">
              <a:off x="5120757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Шестиугольник 240">
              <a:extLst>
                <a:ext uri="{FF2B5EF4-FFF2-40B4-BE49-F238E27FC236}">
                  <a16:creationId xmlns:a16="http://schemas.microsoft.com/office/drawing/2014/main" id="{0AD89077-E4DE-56F8-4C46-5107F9D347C2}"/>
                </a:ext>
              </a:extLst>
            </p:cNvPr>
            <p:cNvSpPr/>
            <p:nvPr/>
          </p:nvSpPr>
          <p:spPr>
            <a:xfrm rot="16200000">
              <a:off x="4785196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Шестиугольник 241">
              <a:extLst>
                <a:ext uri="{FF2B5EF4-FFF2-40B4-BE49-F238E27FC236}">
                  <a16:creationId xmlns:a16="http://schemas.microsoft.com/office/drawing/2014/main" id="{3CF49164-6B38-E09E-6DD1-AC9D17F45AF4}"/>
                </a:ext>
              </a:extLst>
            </p:cNvPr>
            <p:cNvSpPr/>
            <p:nvPr/>
          </p:nvSpPr>
          <p:spPr>
            <a:xfrm rot="16200000">
              <a:off x="4897050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Шестиугольник 242">
              <a:extLst>
                <a:ext uri="{FF2B5EF4-FFF2-40B4-BE49-F238E27FC236}">
                  <a16:creationId xmlns:a16="http://schemas.microsoft.com/office/drawing/2014/main" id="{63710CD9-BBC7-1F03-8E1D-8C5EEC981E04}"/>
                </a:ext>
              </a:extLst>
            </p:cNvPr>
            <p:cNvSpPr/>
            <p:nvPr/>
          </p:nvSpPr>
          <p:spPr>
            <a:xfrm rot="16200000">
              <a:off x="5456315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Шестиугольник 243">
              <a:extLst>
                <a:ext uri="{FF2B5EF4-FFF2-40B4-BE49-F238E27FC236}">
                  <a16:creationId xmlns:a16="http://schemas.microsoft.com/office/drawing/2014/main" id="{EFE507FD-7552-767E-7284-702473E20B83}"/>
                </a:ext>
              </a:extLst>
            </p:cNvPr>
            <p:cNvSpPr/>
            <p:nvPr/>
          </p:nvSpPr>
          <p:spPr>
            <a:xfrm rot="16200000">
              <a:off x="5568169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5" name="Шестиугольник 244">
              <a:extLst>
                <a:ext uri="{FF2B5EF4-FFF2-40B4-BE49-F238E27FC236}">
                  <a16:creationId xmlns:a16="http://schemas.microsoft.com/office/drawing/2014/main" id="{D191907A-178E-127E-57E9-FADCA42734D2}"/>
                </a:ext>
              </a:extLst>
            </p:cNvPr>
            <p:cNvSpPr/>
            <p:nvPr/>
          </p:nvSpPr>
          <p:spPr>
            <a:xfrm rot="16200000">
              <a:off x="5232608" y="17151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Шестиугольник 245">
              <a:extLst>
                <a:ext uri="{FF2B5EF4-FFF2-40B4-BE49-F238E27FC236}">
                  <a16:creationId xmlns:a16="http://schemas.microsoft.com/office/drawing/2014/main" id="{D94C0C03-2F41-283E-4387-2F1A329EEF0B}"/>
                </a:ext>
              </a:extLst>
            </p:cNvPr>
            <p:cNvSpPr/>
            <p:nvPr/>
          </p:nvSpPr>
          <p:spPr>
            <a:xfrm rot="16200000">
              <a:off x="5344462" y="17151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Шестиугольник 246">
              <a:extLst>
                <a:ext uri="{FF2B5EF4-FFF2-40B4-BE49-F238E27FC236}">
                  <a16:creationId xmlns:a16="http://schemas.microsoft.com/office/drawing/2014/main" id="{895BCB99-7346-CB45-6F0B-01CA2F915E14}"/>
                </a:ext>
              </a:extLst>
            </p:cNvPr>
            <p:cNvSpPr/>
            <p:nvPr/>
          </p:nvSpPr>
          <p:spPr>
            <a:xfrm rot="16200000">
              <a:off x="5903727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Шестиугольник 247">
              <a:extLst>
                <a:ext uri="{FF2B5EF4-FFF2-40B4-BE49-F238E27FC236}">
                  <a16:creationId xmlns:a16="http://schemas.microsoft.com/office/drawing/2014/main" id="{33B3FDFE-B6E4-89B2-5185-072770683560}"/>
                </a:ext>
              </a:extLst>
            </p:cNvPr>
            <p:cNvSpPr/>
            <p:nvPr/>
          </p:nvSpPr>
          <p:spPr>
            <a:xfrm rot="16200000">
              <a:off x="6015581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Шестиугольник 248">
              <a:extLst>
                <a:ext uri="{FF2B5EF4-FFF2-40B4-BE49-F238E27FC236}">
                  <a16:creationId xmlns:a16="http://schemas.microsoft.com/office/drawing/2014/main" id="{48EE7698-4C47-DA94-FF8D-5AF324E12FC4}"/>
                </a:ext>
              </a:extLst>
            </p:cNvPr>
            <p:cNvSpPr/>
            <p:nvPr/>
          </p:nvSpPr>
          <p:spPr>
            <a:xfrm rot="16200000">
              <a:off x="5680020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Шестиугольник 249">
              <a:extLst>
                <a:ext uri="{FF2B5EF4-FFF2-40B4-BE49-F238E27FC236}">
                  <a16:creationId xmlns:a16="http://schemas.microsoft.com/office/drawing/2014/main" id="{75B68BF0-D7B5-30F2-B3BE-67D246256FDF}"/>
                </a:ext>
              </a:extLst>
            </p:cNvPr>
            <p:cNvSpPr/>
            <p:nvPr/>
          </p:nvSpPr>
          <p:spPr>
            <a:xfrm rot="16200000">
              <a:off x="5791874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Шестиугольник 250">
              <a:extLst>
                <a:ext uri="{FF2B5EF4-FFF2-40B4-BE49-F238E27FC236}">
                  <a16:creationId xmlns:a16="http://schemas.microsoft.com/office/drawing/2014/main" id="{EE2E547E-C36E-F304-4673-1AC32488B487}"/>
                </a:ext>
              </a:extLst>
            </p:cNvPr>
            <p:cNvSpPr/>
            <p:nvPr/>
          </p:nvSpPr>
          <p:spPr>
            <a:xfrm rot="16200000">
              <a:off x="6351139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Шестиугольник 251">
              <a:extLst>
                <a:ext uri="{FF2B5EF4-FFF2-40B4-BE49-F238E27FC236}">
                  <a16:creationId xmlns:a16="http://schemas.microsoft.com/office/drawing/2014/main" id="{A94F9CD7-8616-CBE0-FD9E-A68738EF61DE}"/>
                </a:ext>
              </a:extLst>
            </p:cNvPr>
            <p:cNvSpPr/>
            <p:nvPr/>
          </p:nvSpPr>
          <p:spPr>
            <a:xfrm rot="16200000">
              <a:off x="6462993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3" name="Шестиугольник 252">
              <a:extLst>
                <a:ext uri="{FF2B5EF4-FFF2-40B4-BE49-F238E27FC236}">
                  <a16:creationId xmlns:a16="http://schemas.microsoft.com/office/drawing/2014/main" id="{AB89948E-73EE-A360-ED4D-E7A964B53A3E}"/>
                </a:ext>
              </a:extLst>
            </p:cNvPr>
            <p:cNvSpPr/>
            <p:nvPr/>
          </p:nvSpPr>
          <p:spPr>
            <a:xfrm rot="16200000">
              <a:off x="6127432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Шестиугольник 253">
              <a:extLst>
                <a:ext uri="{FF2B5EF4-FFF2-40B4-BE49-F238E27FC236}">
                  <a16:creationId xmlns:a16="http://schemas.microsoft.com/office/drawing/2014/main" id="{B99D293B-62E1-E0BE-9B12-8E06D42B43DB}"/>
                </a:ext>
              </a:extLst>
            </p:cNvPr>
            <p:cNvSpPr/>
            <p:nvPr/>
          </p:nvSpPr>
          <p:spPr>
            <a:xfrm rot="16200000">
              <a:off x="6239286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Шестиугольник 254">
              <a:extLst>
                <a:ext uri="{FF2B5EF4-FFF2-40B4-BE49-F238E27FC236}">
                  <a16:creationId xmlns:a16="http://schemas.microsoft.com/office/drawing/2014/main" id="{33BCF31A-E720-98E3-4390-C452D3743F89}"/>
                </a:ext>
              </a:extLst>
            </p:cNvPr>
            <p:cNvSpPr/>
            <p:nvPr/>
          </p:nvSpPr>
          <p:spPr>
            <a:xfrm rot="16200000">
              <a:off x="6798551" y="17151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Шестиугольник 255">
              <a:extLst>
                <a:ext uri="{FF2B5EF4-FFF2-40B4-BE49-F238E27FC236}">
                  <a16:creationId xmlns:a16="http://schemas.microsoft.com/office/drawing/2014/main" id="{1502402F-B2D8-2FFA-76C1-4464BBFF0989}"/>
                </a:ext>
              </a:extLst>
            </p:cNvPr>
            <p:cNvSpPr/>
            <p:nvPr/>
          </p:nvSpPr>
          <p:spPr>
            <a:xfrm rot="16200000">
              <a:off x="6574844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Шестиугольник 256">
              <a:extLst>
                <a:ext uri="{FF2B5EF4-FFF2-40B4-BE49-F238E27FC236}">
                  <a16:creationId xmlns:a16="http://schemas.microsoft.com/office/drawing/2014/main" id="{4B555E64-428F-0990-4406-49A4037D9809}"/>
                </a:ext>
              </a:extLst>
            </p:cNvPr>
            <p:cNvSpPr/>
            <p:nvPr/>
          </p:nvSpPr>
          <p:spPr>
            <a:xfrm rot="16200000">
              <a:off x="6686698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8" name="Шестиугольник 257">
              <a:extLst>
                <a:ext uri="{FF2B5EF4-FFF2-40B4-BE49-F238E27FC236}">
                  <a16:creationId xmlns:a16="http://schemas.microsoft.com/office/drawing/2014/main" id="{67F7730A-7BD4-BC84-A4A5-25EEF2C46DDA}"/>
                </a:ext>
              </a:extLst>
            </p:cNvPr>
            <p:cNvSpPr/>
            <p:nvPr/>
          </p:nvSpPr>
          <p:spPr>
            <a:xfrm rot="16200000">
              <a:off x="7581521" y="17151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9" name="Шестиугольник 258">
              <a:extLst>
                <a:ext uri="{FF2B5EF4-FFF2-40B4-BE49-F238E27FC236}">
                  <a16:creationId xmlns:a16="http://schemas.microsoft.com/office/drawing/2014/main" id="{72239C5A-D1CA-4155-DFEC-9F62B6BD8C17}"/>
                </a:ext>
              </a:extLst>
            </p:cNvPr>
            <p:cNvSpPr/>
            <p:nvPr/>
          </p:nvSpPr>
          <p:spPr>
            <a:xfrm rot="16200000">
              <a:off x="7357814" y="17151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0" name="Шестиугольник 259">
              <a:extLst>
                <a:ext uri="{FF2B5EF4-FFF2-40B4-BE49-F238E27FC236}">
                  <a16:creationId xmlns:a16="http://schemas.microsoft.com/office/drawing/2014/main" id="{3C546AC2-887D-DC2A-9265-0372F66F2447}"/>
                </a:ext>
              </a:extLst>
            </p:cNvPr>
            <p:cNvSpPr/>
            <p:nvPr/>
          </p:nvSpPr>
          <p:spPr>
            <a:xfrm rot="16200000">
              <a:off x="7693372" y="17151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1" name="Шестиугольник 260">
              <a:extLst>
                <a:ext uri="{FF2B5EF4-FFF2-40B4-BE49-F238E27FC236}">
                  <a16:creationId xmlns:a16="http://schemas.microsoft.com/office/drawing/2014/main" id="{9A2F299C-C563-FD6D-8045-D8404345ADBE}"/>
                </a:ext>
              </a:extLst>
            </p:cNvPr>
            <p:cNvSpPr/>
            <p:nvPr/>
          </p:nvSpPr>
          <p:spPr>
            <a:xfrm rot="16200000">
              <a:off x="7805226" y="17151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2" name="Шестиугольник 261">
              <a:extLst>
                <a:ext uri="{FF2B5EF4-FFF2-40B4-BE49-F238E27FC236}">
                  <a16:creationId xmlns:a16="http://schemas.microsoft.com/office/drawing/2014/main" id="{1CD798EF-A635-C715-AD11-1DBC0F54B050}"/>
                </a:ext>
              </a:extLst>
            </p:cNvPr>
            <p:cNvSpPr/>
            <p:nvPr/>
          </p:nvSpPr>
          <p:spPr>
            <a:xfrm rot="16200000">
              <a:off x="4629674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3" name="Шестиугольник 262">
              <a:extLst>
                <a:ext uri="{FF2B5EF4-FFF2-40B4-BE49-F238E27FC236}">
                  <a16:creationId xmlns:a16="http://schemas.microsoft.com/office/drawing/2014/main" id="{91694C5B-45C0-937C-808E-727D130FDCF0}"/>
                </a:ext>
              </a:extLst>
            </p:cNvPr>
            <p:cNvSpPr/>
            <p:nvPr/>
          </p:nvSpPr>
          <p:spPr>
            <a:xfrm rot="16200000">
              <a:off x="4965232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4" name="Шестиугольник 263">
              <a:extLst>
                <a:ext uri="{FF2B5EF4-FFF2-40B4-BE49-F238E27FC236}">
                  <a16:creationId xmlns:a16="http://schemas.microsoft.com/office/drawing/2014/main" id="{73BF8C23-D960-1838-5028-99E8055AD03E}"/>
                </a:ext>
              </a:extLst>
            </p:cNvPr>
            <p:cNvSpPr/>
            <p:nvPr/>
          </p:nvSpPr>
          <p:spPr>
            <a:xfrm rot="16200000">
              <a:off x="5077086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5" name="Шестиугольник 264">
              <a:extLst>
                <a:ext uri="{FF2B5EF4-FFF2-40B4-BE49-F238E27FC236}">
                  <a16:creationId xmlns:a16="http://schemas.microsoft.com/office/drawing/2014/main" id="{E5DF5E3D-88E7-8C92-34E2-9225E95EDC9B}"/>
                </a:ext>
              </a:extLst>
            </p:cNvPr>
            <p:cNvSpPr/>
            <p:nvPr/>
          </p:nvSpPr>
          <p:spPr>
            <a:xfrm rot="16200000">
              <a:off x="4741525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6" name="Шестиугольник 265">
              <a:extLst>
                <a:ext uri="{FF2B5EF4-FFF2-40B4-BE49-F238E27FC236}">
                  <a16:creationId xmlns:a16="http://schemas.microsoft.com/office/drawing/2014/main" id="{63A700C9-2F76-6CB5-F5C8-B8CE2D196540}"/>
                </a:ext>
              </a:extLst>
            </p:cNvPr>
            <p:cNvSpPr/>
            <p:nvPr/>
          </p:nvSpPr>
          <p:spPr>
            <a:xfrm rot="16200000">
              <a:off x="4853379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Шестиугольник 266">
              <a:extLst>
                <a:ext uri="{FF2B5EF4-FFF2-40B4-BE49-F238E27FC236}">
                  <a16:creationId xmlns:a16="http://schemas.microsoft.com/office/drawing/2014/main" id="{F63161C1-0351-2989-96DC-E9680348FA7C}"/>
                </a:ext>
              </a:extLst>
            </p:cNvPr>
            <p:cNvSpPr/>
            <p:nvPr/>
          </p:nvSpPr>
          <p:spPr>
            <a:xfrm rot="16200000">
              <a:off x="5412644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8" name="Шестиугольник 267">
              <a:extLst>
                <a:ext uri="{FF2B5EF4-FFF2-40B4-BE49-F238E27FC236}">
                  <a16:creationId xmlns:a16="http://schemas.microsoft.com/office/drawing/2014/main" id="{D481154D-5F15-7594-DAE9-32E8847DA0D7}"/>
                </a:ext>
              </a:extLst>
            </p:cNvPr>
            <p:cNvSpPr/>
            <p:nvPr/>
          </p:nvSpPr>
          <p:spPr>
            <a:xfrm rot="16200000">
              <a:off x="5524498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9" name="Шестиугольник 268">
              <a:extLst>
                <a:ext uri="{FF2B5EF4-FFF2-40B4-BE49-F238E27FC236}">
                  <a16:creationId xmlns:a16="http://schemas.microsoft.com/office/drawing/2014/main" id="{BF380336-911D-AEEB-C4FB-00D877DA0CD3}"/>
                </a:ext>
              </a:extLst>
            </p:cNvPr>
            <p:cNvSpPr/>
            <p:nvPr/>
          </p:nvSpPr>
          <p:spPr>
            <a:xfrm rot="16200000">
              <a:off x="5188937" y="18164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0" name="Шестиугольник 269">
              <a:extLst>
                <a:ext uri="{FF2B5EF4-FFF2-40B4-BE49-F238E27FC236}">
                  <a16:creationId xmlns:a16="http://schemas.microsoft.com/office/drawing/2014/main" id="{76805C02-FB5A-6F1B-FD47-5BF7D3AB767D}"/>
                </a:ext>
              </a:extLst>
            </p:cNvPr>
            <p:cNvSpPr/>
            <p:nvPr/>
          </p:nvSpPr>
          <p:spPr>
            <a:xfrm rot="16200000">
              <a:off x="5300791" y="18164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1" name="Шестиугольник 270">
              <a:extLst>
                <a:ext uri="{FF2B5EF4-FFF2-40B4-BE49-F238E27FC236}">
                  <a16:creationId xmlns:a16="http://schemas.microsoft.com/office/drawing/2014/main" id="{4474824E-F5A0-E588-CD7A-50E60D68DD2B}"/>
                </a:ext>
              </a:extLst>
            </p:cNvPr>
            <p:cNvSpPr/>
            <p:nvPr/>
          </p:nvSpPr>
          <p:spPr>
            <a:xfrm rot="16200000">
              <a:off x="5860056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2" name="Шестиугольник 271">
              <a:extLst>
                <a:ext uri="{FF2B5EF4-FFF2-40B4-BE49-F238E27FC236}">
                  <a16:creationId xmlns:a16="http://schemas.microsoft.com/office/drawing/2014/main" id="{B51207F8-6579-4285-5350-103CD4BC4C02}"/>
                </a:ext>
              </a:extLst>
            </p:cNvPr>
            <p:cNvSpPr/>
            <p:nvPr/>
          </p:nvSpPr>
          <p:spPr>
            <a:xfrm rot="16200000">
              <a:off x="5971910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3" name="Шестиугольник 272">
              <a:extLst>
                <a:ext uri="{FF2B5EF4-FFF2-40B4-BE49-F238E27FC236}">
                  <a16:creationId xmlns:a16="http://schemas.microsoft.com/office/drawing/2014/main" id="{4037631C-3E3F-7401-A298-3189ABD3A603}"/>
                </a:ext>
              </a:extLst>
            </p:cNvPr>
            <p:cNvSpPr/>
            <p:nvPr/>
          </p:nvSpPr>
          <p:spPr>
            <a:xfrm rot="16200000">
              <a:off x="5636349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4" name="Шестиугольник 273">
              <a:extLst>
                <a:ext uri="{FF2B5EF4-FFF2-40B4-BE49-F238E27FC236}">
                  <a16:creationId xmlns:a16="http://schemas.microsoft.com/office/drawing/2014/main" id="{31EE0F01-89B5-51EA-1E6B-7706B4F428A4}"/>
                </a:ext>
              </a:extLst>
            </p:cNvPr>
            <p:cNvSpPr/>
            <p:nvPr/>
          </p:nvSpPr>
          <p:spPr>
            <a:xfrm rot="16200000">
              <a:off x="5748203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5" name="Шестиугольник 274">
              <a:extLst>
                <a:ext uri="{FF2B5EF4-FFF2-40B4-BE49-F238E27FC236}">
                  <a16:creationId xmlns:a16="http://schemas.microsoft.com/office/drawing/2014/main" id="{F81B1D11-EF5F-ACBD-CB93-709F4F236D6F}"/>
                </a:ext>
              </a:extLst>
            </p:cNvPr>
            <p:cNvSpPr/>
            <p:nvPr/>
          </p:nvSpPr>
          <p:spPr>
            <a:xfrm rot="16200000">
              <a:off x="6307468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Шестиугольник 275">
              <a:extLst>
                <a:ext uri="{FF2B5EF4-FFF2-40B4-BE49-F238E27FC236}">
                  <a16:creationId xmlns:a16="http://schemas.microsoft.com/office/drawing/2014/main" id="{4A7757D3-CE5B-DDAD-D91A-E1D5B86A098A}"/>
                </a:ext>
              </a:extLst>
            </p:cNvPr>
            <p:cNvSpPr/>
            <p:nvPr/>
          </p:nvSpPr>
          <p:spPr>
            <a:xfrm rot="16200000">
              <a:off x="6419322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Шестиугольник 276">
              <a:extLst>
                <a:ext uri="{FF2B5EF4-FFF2-40B4-BE49-F238E27FC236}">
                  <a16:creationId xmlns:a16="http://schemas.microsoft.com/office/drawing/2014/main" id="{20109BDE-0CC9-46DF-6547-B261B1C677C3}"/>
                </a:ext>
              </a:extLst>
            </p:cNvPr>
            <p:cNvSpPr/>
            <p:nvPr/>
          </p:nvSpPr>
          <p:spPr>
            <a:xfrm rot="16200000">
              <a:off x="6083761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8" name="Шестиугольник 277">
              <a:extLst>
                <a:ext uri="{FF2B5EF4-FFF2-40B4-BE49-F238E27FC236}">
                  <a16:creationId xmlns:a16="http://schemas.microsoft.com/office/drawing/2014/main" id="{8D4028D8-61C6-D497-619D-E08C27191719}"/>
                </a:ext>
              </a:extLst>
            </p:cNvPr>
            <p:cNvSpPr/>
            <p:nvPr/>
          </p:nvSpPr>
          <p:spPr>
            <a:xfrm rot="16200000">
              <a:off x="6195615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9" name="Шестиугольник 278">
              <a:extLst>
                <a:ext uri="{FF2B5EF4-FFF2-40B4-BE49-F238E27FC236}">
                  <a16:creationId xmlns:a16="http://schemas.microsoft.com/office/drawing/2014/main" id="{79E9D026-1F31-FF49-0E67-5F61FF5BE534}"/>
                </a:ext>
              </a:extLst>
            </p:cNvPr>
            <p:cNvSpPr/>
            <p:nvPr/>
          </p:nvSpPr>
          <p:spPr>
            <a:xfrm rot="16200000">
              <a:off x="6754880" y="1816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0" name="Шестиугольник 279">
              <a:extLst>
                <a:ext uri="{FF2B5EF4-FFF2-40B4-BE49-F238E27FC236}">
                  <a16:creationId xmlns:a16="http://schemas.microsoft.com/office/drawing/2014/main" id="{77C35E3B-71C2-C682-EAFB-BFA1E8725453}"/>
                </a:ext>
              </a:extLst>
            </p:cNvPr>
            <p:cNvSpPr/>
            <p:nvPr/>
          </p:nvSpPr>
          <p:spPr>
            <a:xfrm rot="16200000">
              <a:off x="6531173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1" name="Шестиугольник 280">
              <a:extLst>
                <a:ext uri="{FF2B5EF4-FFF2-40B4-BE49-F238E27FC236}">
                  <a16:creationId xmlns:a16="http://schemas.microsoft.com/office/drawing/2014/main" id="{50D87C83-0B43-C4EB-4102-F66D48AC8F3B}"/>
                </a:ext>
              </a:extLst>
            </p:cNvPr>
            <p:cNvSpPr/>
            <p:nvPr/>
          </p:nvSpPr>
          <p:spPr>
            <a:xfrm rot="16200000">
              <a:off x="6643027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2" name="Шестиугольник 281">
              <a:extLst>
                <a:ext uri="{FF2B5EF4-FFF2-40B4-BE49-F238E27FC236}">
                  <a16:creationId xmlns:a16="http://schemas.microsoft.com/office/drawing/2014/main" id="{FED5B076-4FEF-C387-CD87-CDEB9A64C2B2}"/>
                </a:ext>
              </a:extLst>
            </p:cNvPr>
            <p:cNvSpPr/>
            <p:nvPr/>
          </p:nvSpPr>
          <p:spPr>
            <a:xfrm rot="16200000">
              <a:off x="7425996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3" name="Шестиугольник 282">
              <a:extLst>
                <a:ext uri="{FF2B5EF4-FFF2-40B4-BE49-F238E27FC236}">
                  <a16:creationId xmlns:a16="http://schemas.microsoft.com/office/drawing/2014/main" id="{8B8244B9-E15F-4106-F480-0C4BF3806CC8}"/>
                </a:ext>
              </a:extLst>
            </p:cNvPr>
            <p:cNvSpPr/>
            <p:nvPr/>
          </p:nvSpPr>
          <p:spPr>
            <a:xfrm rot="16200000">
              <a:off x="7537850" y="1816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Шестиугольник 283">
              <a:extLst>
                <a:ext uri="{FF2B5EF4-FFF2-40B4-BE49-F238E27FC236}">
                  <a16:creationId xmlns:a16="http://schemas.microsoft.com/office/drawing/2014/main" id="{9E712D5A-F259-1F4F-E2B3-1CE7BA6719C7}"/>
                </a:ext>
              </a:extLst>
            </p:cNvPr>
            <p:cNvSpPr/>
            <p:nvPr/>
          </p:nvSpPr>
          <p:spPr>
            <a:xfrm rot="16200000">
              <a:off x="7202289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5" name="Шестиугольник 284">
              <a:extLst>
                <a:ext uri="{FF2B5EF4-FFF2-40B4-BE49-F238E27FC236}">
                  <a16:creationId xmlns:a16="http://schemas.microsoft.com/office/drawing/2014/main" id="{4687BF0D-9D84-F119-AAC6-24DEC3478399}"/>
                </a:ext>
              </a:extLst>
            </p:cNvPr>
            <p:cNvSpPr/>
            <p:nvPr/>
          </p:nvSpPr>
          <p:spPr>
            <a:xfrm rot="16200000">
              <a:off x="7314143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Шестиугольник 285">
              <a:extLst>
                <a:ext uri="{FF2B5EF4-FFF2-40B4-BE49-F238E27FC236}">
                  <a16:creationId xmlns:a16="http://schemas.microsoft.com/office/drawing/2014/main" id="{78DB4B65-518D-B6A9-03E3-660C0132CCBC}"/>
                </a:ext>
              </a:extLst>
            </p:cNvPr>
            <p:cNvSpPr/>
            <p:nvPr/>
          </p:nvSpPr>
          <p:spPr>
            <a:xfrm rot="16200000">
              <a:off x="7873408" y="1816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7" name="Шестиугольник 286">
              <a:extLst>
                <a:ext uri="{FF2B5EF4-FFF2-40B4-BE49-F238E27FC236}">
                  <a16:creationId xmlns:a16="http://schemas.microsoft.com/office/drawing/2014/main" id="{DF85C22F-A8CD-CDE6-DB18-0DB0E51877DE}"/>
                </a:ext>
              </a:extLst>
            </p:cNvPr>
            <p:cNvSpPr/>
            <p:nvPr/>
          </p:nvSpPr>
          <p:spPr>
            <a:xfrm rot="16200000">
              <a:off x="7649701" y="18164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8" name="Шестиугольник 287">
              <a:extLst>
                <a:ext uri="{FF2B5EF4-FFF2-40B4-BE49-F238E27FC236}">
                  <a16:creationId xmlns:a16="http://schemas.microsoft.com/office/drawing/2014/main" id="{A4BA489B-45C2-AADE-C25F-FF40B3688DCC}"/>
                </a:ext>
              </a:extLst>
            </p:cNvPr>
            <p:cNvSpPr/>
            <p:nvPr/>
          </p:nvSpPr>
          <p:spPr>
            <a:xfrm rot="16200000">
              <a:off x="7761555" y="18164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9" name="Шестиугольник 288">
              <a:extLst>
                <a:ext uri="{FF2B5EF4-FFF2-40B4-BE49-F238E27FC236}">
                  <a16:creationId xmlns:a16="http://schemas.microsoft.com/office/drawing/2014/main" id="{571253A9-C08A-36ED-4D36-B702ED4CEE4F}"/>
                </a:ext>
              </a:extLst>
            </p:cNvPr>
            <p:cNvSpPr/>
            <p:nvPr/>
          </p:nvSpPr>
          <p:spPr>
            <a:xfrm rot="16200000">
              <a:off x="4561492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0" name="Шестиугольник 289">
              <a:extLst>
                <a:ext uri="{FF2B5EF4-FFF2-40B4-BE49-F238E27FC236}">
                  <a16:creationId xmlns:a16="http://schemas.microsoft.com/office/drawing/2014/main" id="{DDB658E4-A990-F824-1131-CB4F5FBE60C4}"/>
                </a:ext>
              </a:extLst>
            </p:cNvPr>
            <p:cNvSpPr/>
            <p:nvPr/>
          </p:nvSpPr>
          <p:spPr>
            <a:xfrm rot="16200000">
              <a:off x="4673346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Шестиугольник 290">
              <a:extLst>
                <a:ext uri="{FF2B5EF4-FFF2-40B4-BE49-F238E27FC236}">
                  <a16:creationId xmlns:a16="http://schemas.microsoft.com/office/drawing/2014/main" id="{9F7A1987-8A06-FD5A-61F5-C01831985A48}"/>
                </a:ext>
              </a:extLst>
            </p:cNvPr>
            <p:cNvSpPr/>
            <p:nvPr/>
          </p:nvSpPr>
          <p:spPr>
            <a:xfrm rot="16200000">
              <a:off x="4449639" y="19177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2" name="Шестиугольник 291">
              <a:extLst>
                <a:ext uri="{FF2B5EF4-FFF2-40B4-BE49-F238E27FC236}">
                  <a16:creationId xmlns:a16="http://schemas.microsoft.com/office/drawing/2014/main" id="{0F3618E7-2313-EABA-FCAB-BF73FC43DCD4}"/>
                </a:ext>
              </a:extLst>
            </p:cNvPr>
            <p:cNvSpPr/>
            <p:nvPr/>
          </p:nvSpPr>
          <p:spPr>
            <a:xfrm rot="16200000">
              <a:off x="5008904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3" name="Шестиугольник 292">
              <a:extLst>
                <a:ext uri="{FF2B5EF4-FFF2-40B4-BE49-F238E27FC236}">
                  <a16:creationId xmlns:a16="http://schemas.microsoft.com/office/drawing/2014/main" id="{4E427B7F-35C2-777A-886C-F4CF1B805B68}"/>
                </a:ext>
              </a:extLst>
            </p:cNvPr>
            <p:cNvSpPr/>
            <p:nvPr/>
          </p:nvSpPr>
          <p:spPr>
            <a:xfrm rot="16200000">
              <a:off x="5120758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Шестиугольник 293">
              <a:extLst>
                <a:ext uri="{FF2B5EF4-FFF2-40B4-BE49-F238E27FC236}">
                  <a16:creationId xmlns:a16="http://schemas.microsoft.com/office/drawing/2014/main" id="{1FB0EE7C-C5AA-5650-0FD0-65C23837550C}"/>
                </a:ext>
              </a:extLst>
            </p:cNvPr>
            <p:cNvSpPr/>
            <p:nvPr/>
          </p:nvSpPr>
          <p:spPr>
            <a:xfrm rot="16200000">
              <a:off x="4785197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Шестиугольник 294">
              <a:extLst>
                <a:ext uri="{FF2B5EF4-FFF2-40B4-BE49-F238E27FC236}">
                  <a16:creationId xmlns:a16="http://schemas.microsoft.com/office/drawing/2014/main" id="{37FB426B-305C-B545-8F6F-80CDB13A0C6A}"/>
                </a:ext>
              </a:extLst>
            </p:cNvPr>
            <p:cNvSpPr/>
            <p:nvPr/>
          </p:nvSpPr>
          <p:spPr>
            <a:xfrm rot="16200000">
              <a:off x="4897051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Шестиугольник 295">
              <a:extLst>
                <a:ext uri="{FF2B5EF4-FFF2-40B4-BE49-F238E27FC236}">
                  <a16:creationId xmlns:a16="http://schemas.microsoft.com/office/drawing/2014/main" id="{28833692-D5F8-1940-B4AD-B86E7DC08549}"/>
                </a:ext>
              </a:extLst>
            </p:cNvPr>
            <p:cNvSpPr/>
            <p:nvPr/>
          </p:nvSpPr>
          <p:spPr>
            <a:xfrm rot="16200000">
              <a:off x="5456316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Шестиугольник 296">
              <a:extLst>
                <a:ext uri="{FF2B5EF4-FFF2-40B4-BE49-F238E27FC236}">
                  <a16:creationId xmlns:a16="http://schemas.microsoft.com/office/drawing/2014/main" id="{FAB88D17-AC4F-944A-1A15-B89159A3FC16}"/>
                </a:ext>
              </a:extLst>
            </p:cNvPr>
            <p:cNvSpPr/>
            <p:nvPr/>
          </p:nvSpPr>
          <p:spPr>
            <a:xfrm rot="16200000">
              <a:off x="5568170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Шестиугольник 297">
              <a:extLst>
                <a:ext uri="{FF2B5EF4-FFF2-40B4-BE49-F238E27FC236}">
                  <a16:creationId xmlns:a16="http://schemas.microsoft.com/office/drawing/2014/main" id="{966D2A35-8D8B-9530-3DF1-353CF48B9930}"/>
                </a:ext>
              </a:extLst>
            </p:cNvPr>
            <p:cNvSpPr/>
            <p:nvPr/>
          </p:nvSpPr>
          <p:spPr>
            <a:xfrm rot="16200000">
              <a:off x="5232609" y="19177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Шестиугольник 298">
              <a:extLst>
                <a:ext uri="{FF2B5EF4-FFF2-40B4-BE49-F238E27FC236}">
                  <a16:creationId xmlns:a16="http://schemas.microsoft.com/office/drawing/2014/main" id="{89E53293-B721-D32A-66B8-2A5850BDF4CA}"/>
                </a:ext>
              </a:extLst>
            </p:cNvPr>
            <p:cNvSpPr/>
            <p:nvPr/>
          </p:nvSpPr>
          <p:spPr>
            <a:xfrm rot="16200000">
              <a:off x="5344463" y="19177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Шестиугольник 299">
              <a:extLst>
                <a:ext uri="{FF2B5EF4-FFF2-40B4-BE49-F238E27FC236}">
                  <a16:creationId xmlns:a16="http://schemas.microsoft.com/office/drawing/2014/main" id="{3C77E421-05CD-DE1B-BCEC-69D68AC45C36}"/>
                </a:ext>
              </a:extLst>
            </p:cNvPr>
            <p:cNvSpPr/>
            <p:nvPr/>
          </p:nvSpPr>
          <p:spPr>
            <a:xfrm rot="16200000">
              <a:off x="5903728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Шестиугольник 300">
              <a:extLst>
                <a:ext uri="{FF2B5EF4-FFF2-40B4-BE49-F238E27FC236}">
                  <a16:creationId xmlns:a16="http://schemas.microsoft.com/office/drawing/2014/main" id="{765121A5-B25D-41DC-71B2-4C007EDBA599}"/>
                </a:ext>
              </a:extLst>
            </p:cNvPr>
            <p:cNvSpPr/>
            <p:nvPr/>
          </p:nvSpPr>
          <p:spPr>
            <a:xfrm rot="16200000">
              <a:off x="6015582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Шестиугольник 301">
              <a:extLst>
                <a:ext uri="{FF2B5EF4-FFF2-40B4-BE49-F238E27FC236}">
                  <a16:creationId xmlns:a16="http://schemas.microsoft.com/office/drawing/2014/main" id="{BD1B666B-6A42-83DE-29D8-4719BCDF62E3}"/>
                </a:ext>
              </a:extLst>
            </p:cNvPr>
            <p:cNvSpPr/>
            <p:nvPr/>
          </p:nvSpPr>
          <p:spPr>
            <a:xfrm rot="16200000">
              <a:off x="5680021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Шестиугольник 302">
              <a:extLst>
                <a:ext uri="{FF2B5EF4-FFF2-40B4-BE49-F238E27FC236}">
                  <a16:creationId xmlns:a16="http://schemas.microsoft.com/office/drawing/2014/main" id="{9FE98420-6D13-1097-EE9C-77831384C521}"/>
                </a:ext>
              </a:extLst>
            </p:cNvPr>
            <p:cNvSpPr/>
            <p:nvPr/>
          </p:nvSpPr>
          <p:spPr>
            <a:xfrm rot="16200000">
              <a:off x="5791875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Шестиугольник 303">
              <a:extLst>
                <a:ext uri="{FF2B5EF4-FFF2-40B4-BE49-F238E27FC236}">
                  <a16:creationId xmlns:a16="http://schemas.microsoft.com/office/drawing/2014/main" id="{90750005-9FC6-93AA-FE0E-C2E4B050AE18}"/>
                </a:ext>
              </a:extLst>
            </p:cNvPr>
            <p:cNvSpPr/>
            <p:nvPr/>
          </p:nvSpPr>
          <p:spPr>
            <a:xfrm rot="16200000">
              <a:off x="6351140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Шестиугольник 304">
              <a:extLst>
                <a:ext uri="{FF2B5EF4-FFF2-40B4-BE49-F238E27FC236}">
                  <a16:creationId xmlns:a16="http://schemas.microsoft.com/office/drawing/2014/main" id="{94BA7244-5353-F630-3232-9920C60FA682}"/>
                </a:ext>
              </a:extLst>
            </p:cNvPr>
            <p:cNvSpPr/>
            <p:nvPr/>
          </p:nvSpPr>
          <p:spPr>
            <a:xfrm rot="16200000">
              <a:off x="6462994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Шестиугольник 305">
              <a:extLst>
                <a:ext uri="{FF2B5EF4-FFF2-40B4-BE49-F238E27FC236}">
                  <a16:creationId xmlns:a16="http://schemas.microsoft.com/office/drawing/2014/main" id="{83EE96EE-C8C2-C410-3DDC-BC99CC8CB99D}"/>
                </a:ext>
              </a:extLst>
            </p:cNvPr>
            <p:cNvSpPr/>
            <p:nvPr/>
          </p:nvSpPr>
          <p:spPr>
            <a:xfrm rot="16200000">
              <a:off x="6127433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Шестиугольник 306">
              <a:extLst>
                <a:ext uri="{FF2B5EF4-FFF2-40B4-BE49-F238E27FC236}">
                  <a16:creationId xmlns:a16="http://schemas.microsoft.com/office/drawing/2014/main" id="{8DA9C22C-3E72-C4C5-6047-DBC15B899339}"/>
                </a:ext>
              </a:extLst>
            </p:cNvPr>
            <p:cNvSpPr/>
            <p:nvPr/>
          </p:nvSpPr>
          <p:spPr>
            <a:xfrm rot="16200000">
              <a:off x="6239287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Шестиугольник 307">
              <a:extLst>
                <a:ext uri="{FF2B5EF4-FFF2-40B4-BE49-F238E27FC236}">
                  <a16:creationId xmlns:a16="http://schemas.microsoft.com/office/drawing/2014/main" id="{0A12D360-7EEC-9F91-B278-31900D2F0E7A}"/>
                </a:ext>
              </a:extLst>
            </p:cNvPr>
            <p:cNvSpPr/>
            <p:nvPr/>
          </p:nvSpPr>
          <p:spPr>
            <a:xfrm rot="16200000">
              <a:off x="6798552" y="1917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Шестиугольник 308">
              <a:extLst>
                <a:ext uri="{FF2B5EF4-FFF2-40B4-BE49-F238E27FC236}">
                  <a16:creationId xmlns:a16="http://schemas.microsoft.com/office/drawing/2014/main" id="{5528ABE6-A351-9A82-2BF3-B8B3D1D8A84F}"/>
                </a:ext>
              </a:extLst>
            </p:cNvPr>
            <p:cNvSpPr/>
            <p:nvPr/>
          </p:nvSpPr>
          <p:spPr>
            <a:xfrm rot="16200000">
              <a:off x="6910406" y="1917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Шестиугольник 309">
              <a:extLst>
                <a:ext uri="{FF2B5EF4-FFF2-40B4-BE49-F238E27FC236}">
                  <a16:creationId xmlns:a16="http://schemas.microsoft.com/office/drawing/2014/main" id="{FB67F12A-62AE-28AD-6FEC-3BE2FDD17B9C}"/>
                </a:ext>
              </a:extLst>
            </p:cNvPr>
            <p:cNvSpPr/>
            <p:nvPr/>
          </p:nvSpPr>
          <p:spPr>
            <a:xfrm rot="16200000">
              <a:off x="6574845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Шестиугольник 310">
              <a:extLst>
                <a:ext uri="{FF2B5EF4-FFF2-40B4-BE49-F238E27FC236}">
                  <a16:creationId xmlns:a16="http://schemas.microsoft.com/office/drawing/2014/main" id="{BFC6C724-E17B-490C-A197-BFF5E9EE5617}"/>
                </a:ext>
              </a:extLst>
            </p:cNvPr>
            <p:cNvSpPr/>
            <p:nvPr/>
          </p:nvSpPr>
          <p:spPr>
            <a:xfrm rot="16200000">
              <a:off x="6686699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Шестиугольник 311">
              <a:extLst>
                <a:ext uri="{FF2B5EF4-FFF2-40B4-BE49-F238E27FC236}">
                  <a16:creationId xmlns:a16="http://schemas.microsoft.com/office/drawing/2014/main" id="{CC96880C-F245-4075-4246-915208F63756}"/>
                </a:ext>
              </a:extLst>
            </p:cNvPr>
            <p:cNvSpPr/>
            <p:nvPr/>
          </p:nvSpPr>
          <p:spPr>
            <a:xfrm rot="16200000">
              <a:off x="7022256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Шестиугольник 312">
              <a:extLst>
                <a:ext uri="{FF2B5EF4-FFF2-40B4-BE49-F238E27FC236}">
                  <a16:creationId xmlns:a16="http://schemas.microsoft.com/office/drawing/2014/main" id="{89B9CC34-0120-192A-A1AE-A6B1E720B738}"/>
                </a:ext>
              </a:extLst>
            </p:cNvPr>
            <p:cNvSpPr/>
            <p:nvPr/>
          </p:nvSpPr>
          <p:spPr>
            <a:xfrm rot="16200000">
              <a:off x="7134110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Шестиугольник 313">
              <a:extLst>
                <a:ext uri="{FF2B5EF4-FFF2-40B4-BE49-F238E27FC236}">
                  <a16:creationId xmlns:a16="http://schemas.microsoft.com/office/drawing/2014/main" id="{10BC5F79-7127-F6A1-F85B-DEC9928820BF}"/>
                </a:ext>
              </a:extLst>
            </p:cNvPr>
            <p:cNvSpPr/>
            <p:nvPr/>
          </p:nvSpPr>
          <p:spPr>
            <a:xfrm rot="16200000">
              <a:off x="7469668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Шестиугольник 314">
              <a:extLst>
                <a:ext uri="{FF2B5EF4-FFF2-40B4-BE49-F238E27FC236}">
                  <a16:creationId xmlns:a16="http://schemas.microsoft.com/office/drawing/2014/main" id="{BDB26CE3-110D-9552-FC05-6986D63676BE}"/>
                </a:ext>
              </a:extLst>
            </p:cNvPr>
            <p:cNvSpPr/>
            <p:nvPr/>
          </p:nvSpPr>
          <p:spPr>
            <a:xfrm rot="16200000">
              <a:off x="7581522" y="1917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Шестиугольник 315">
              <a:extLst>
                <a:ext uri="{FF2B5EF4-FFF2-40B4-BE49-F238E27FC236}">
                  <a16:creationId xmlns:a16="http://schemas.microsoft.com/office/drawing/2014/main" id="{ED0BA63C-8C17-AC65-BAD0-2750981FB0A4}"/>
                </a:ext>
              </a:extLst>
            </p:cNvPr>
            <p:cNvSpPr/>
            <p:nvPr/>
          </p:nvSpPr>
          <p:spPr>
            <a:xfrm rot="16200000">
              <a:off x="7245961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Шестиугольник 316">
              <a:extLst>
                <a:ext uri="{FF2B5EF4-FFF2-40B4-BE49-F238E27FC236}">
                  <a16:creationId xmlns:a16="http://schemas.microsoft.com/office/drawing/2014/main" id="{EDF2DF7D-B969-0172-E181-896FB68D39A0}"/>
                </a:ext>
              </a:extLst>
            </p:cNvPr>
            <p:cNvSpPr/>
            <p:nvPr/>
          </p:nvSpPr>
          <p:spPr>
            <a:xfrm rot="16200000">
              <a:off x="7357815" y="1917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Шестиугольник 317">
              <a:extLst>
                <a:ext uri="{FF2B5EF4-FFF2-40B4-BE49-F238E27FC236}">
                  <a16:creationId xmlns:a16="http://schemas.microsoft.com/office/drawing/2014/main" id="{8A4B1CF6-8B87-C529-509C-26B16B8A19D2}"/>
                </a:ext>
              </a:extLst>
            </p:cNvPr>
            <p:cNvSpPr/>
            <p:nvPr/>
          </p:nvSpPr>
          <p:spPr>
            <a:xfrm rot="16200000">
              <a:off x="7693373" y="19177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Шестиугольник 318">
              <a:extLst>
                <a:ext uri="{FF2B5EF4-FFF2-40B4-BE49-F238E27FC236}">
                  <a16:creationId xmlns:a16="http://schemas.microsoft.com/office/drawing/2014/main" id="{7F9942A5-AF4C-4BDA-6810-235136A8DF03}"/>
                </a:ext>
              </a:extLst>
            </p:cNvPr>
            <p:cNvSpPr/>
            <p:nvPr/>
          </p:nvSpPr>
          <p:spPr>
            <a:xfrm rot="16200000">
              <a:off x="4517814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Шестиугольник 319">
              <a:extLst>
                <a:ext uri="{FF2B5EF4-FFF2-40B4-BE49-F238E27FC236}">
                  <a16:creationId xmlns:a16="http://schemas.microsoft.com/office/drawing/2014/main" id="{5664CAC6-E3FD-EEC8-C560-2C730100B50F}"/>
                </a:ext>
              </a:extLst>
            </p:cNvPr>
            <p:cNvSpPr/>
            <p:nvPr/>
          </p:nvSpPr>
          <p:spPr>
            <a:xfrm rot="16200000">
              <a:off x="4629668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Шестиугольник 320">
              <a:extLst>
                <a:ext uri="{FF2B5EF4-FFF2-40B4-BE49-F238E27FC236}">
                  <a16:creationId xmlns:a16="http://schemas.microsoft.com/office/drawing/2014/main" id="{3DB2051C-5196-E568-DC91-43D25DAB7387}"/>
                </a:ext>
              </a:extLst>
            </p:cNvPr>
            <p:cNvSpPr/>
            <p:nvPr/>
          </p:nvSpPr>
          <p:spPr>
            <a:xfrm rot="16200000">
              <a:off x="4965226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Шестиугольник 321">
              <a:extLst>
                <a:ext uri="{FF2B5EF4-FFF2-40B4-BE49-F238E27FC236}">
                  <a16:creationId xmlns:a16="http://schemas.microsoft.com/office/drawing/2014/main" id="{66C7A70E-C084-3D0B-C4B2-A137CAD7EB66}"/>
                </a:ext>
              </a:extLst>
            </p:cNvPr>
            <p:cNvSpPr/>
            <p:nvPr/>
          </p:nvSpPr>
          <p:spPr>
            <a:xfrm rot="16200000">
              <a:off x="5077080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Шестиугольник 322">
              <a:extLst>
                <a:ext uri="{FF2B5EF4-FFF2-40B4-BE49-F238E27FC236}">
                  <a16:creationId xmlns:a16="http://schemas.microsoft.com/office/drawing/2014/main" id="{AE5820C3-0DC7-72CA-9751-A98562A23BD3}"/>
                </a:ext>
              </a:extLst>
            </p:cNvPr>
            <p:cNvSpPr/>
            <p:nvPr/>
          </p:nvSpPr>
          <p:spPr>
            <a:xfrm rot="16200000">
              <a:off x="4741519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Шестиугольник 323">
              <a:extLst>
                <a:ext uri="{FF2B5EF4-FFF2-40B4-BE49-F238E27FC236}">
                  <a16:creationId xmlns:a16="http://schemas.microsoft.com/office/drawing/2014/main" id="{6AE78CA6-E86C-353C-0194-CC24BC7C5AAE}"/>
                </a:ext>
              </a:extLst>
            </p:cNvPr>
            <p:cNvSpPr/>
            <p:nvPr/>
          </p:nvSpPr>
          <p:spPr>
            <a:xfrm rot="16200000">
              <a:off x="4853373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Шестиугольник 324">
              <a:extLst>
                <a:ext uri="{FF2B5EF4-FFF2-40B4-BE49-F238E27FC236}">
                  <a16:creationId xmlns:a16="http://schemas.microsoft.com/office/drawing/2014/main" id="{79ED7E9E-64CA-8115-EA44-D8D6EB2CA9D6}"/>
                </a:ext>
              </a:extLst>
            </p:cNvPr>
            <p:cNvSpPr/>
            <p:nvPr/>
          </p:nvSpPr>
          <p:spPr>
            <a:xfrm rot="16200000">
              <a:off x="5412638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Шестиугольник 325">
              <a:extLst>
                <a:ext uri="{FF2B5EF4-FFF2-40B4-BE49-F238E27FC236}">
                  <a16:creationId xmlns:a16="http://schemas.microsoft.com/office/drawing/2014/main" id="{AB3FF05D-A308-8554-6825-689114908F76}"/>
                </a:ext>
              </a:extLst>
            </p:cNvPr>
            <p:cNvSpPr/>
            <p:nvPr/>
          </p:nvSpPr>
          <p:spPr>
            <a:xfrm rot="16200000">
              <a:off x="5524492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Шестиугольник 326">
              <a:extLst>
                <a:ext uri="{FF2B5EF4-FFF2-40B4-BE49-F238E27FC236}">
                  <a16:creationId xmlns:a16="http://schemas.microsoft.com/office/drawing/2014/main" id="{DF5FC3ED-B486-5BE3-41C8-131B89A20C11}"/>
                </a:ext>
              </a:extLst>
            </p:cNvPr>
            <p:cNvSpPr/>
            <p:nvPr/>
          </p:nvSpPr>
          <p:spPr>
            <a:xfrm rot="16200000">
              <a:off x="5188931" y="20175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Шестиугольник 327">
              <a:extLst>
                <a:ext uri="{FF2B5EF4-FFF2-40B4-BE49-F238E27FC236}">
                  <a16:creationId xmlns:a16="http://schemas.microsoft.com/office/drawing/2014/main" id="{0B9F876A-1C99-C10A-0F46-6EACA3DBF7C1}"/>
                </a:ext>
              </a:extLst>
            </p:cNvPr>
            <p:cNvSpPr/>
            <p:nvPr/>
          </p:nvSpPr>
          <p:spPr>
            <a:xfrm rot="16200000">
              <a:off x="5300785" y="20175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Шестиугольник 328">
              <a:extLst>
                <a:ext uri="{FF2B5EF4-FFF2-40B4-BE49-F238E27FC236}">
                  <a16:creationId xmlns:a16="http://schemas.microsoft.com/office/drawing/2014/main" id="{ECAA119C-4F2E-0E60-62B7-4FD73A5ACDF8}"/>
                </a:ext>
              </a:extLst>
            </p:cNvPr>
            <p:cNvSpPr/>
            <p:nvPr/>
          </p:nvSpPr>
          <p:spPr>
            <a:xfrm rot="16200000">
              <a:off x="5860050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Шестиугольник 329">
              <a:extLst>
                <a:ext uri="{FF2B5EF4-FFF2-40B4-BE49-F238E27FC236}">
                  <a16:creationId xmlns:a16="http://schemas.microsoft.com/office/drawing/2014/main" id="{A10B4C95-9EAA-5F40-D367-44568F92B761}"/>
                </a:ext>
              </a:extLst>
            </p:cNvPr>
            <p:cNvSpPr/>
            <p:nvPr/>
          </p:nvSpPr>
          <p:spPr>
            <a:xfrm rot="16200000">
              <a:off x="5971904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Шестиугольник 330">
              <a:extLst>
                <a:ext uri="{FF2B5EF4-FFF2-40B4-BE49-F238E27FC236}">
                  <a16:creationId xmlns:a16="http://schemas.microsoft.com/office/drawing/2014/main" id="{A9B4F67C-0980-15E2-F64B-BA8A9FA69613}"/>
                </a:ext>
              </a:extLst>
            </p:cNvPr>
            <p:cNvSpPr/>
            <p:nvPr/>
          </p:nvSpPr>
          <p:spPr>
            <a:xfrm rot="16200000">
              <a:off x="5636343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Шестиугольник 331">
              <a:extLst>
                <a:ext uri="{FF2B5EF4-FFF2-40B4-BE49-F238E27FC236}">
                  <a16:creationId xmlns:a16="http://schemas.microsoft.com/office/drawing/2014/main" id="{2805418E-7420-9A87-B0C3-3BB264F91D88}"/>
                </a:ext>
              </a:extLst>
            </p:cNvPr>
            <p:cNvSpPr/>
            <p:nvPr/>
          </p:nvSpPr>
          <p:spPr>
            <a:xfrm rot="16200000">
              <a:off x="5748197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Шестиугольник 332">
              <a:extLst>
                <a:ext uri="{FF2B5EF4-FFF2-40B4-BE49-F238E27FC236}">
                  <a16:creationId xmlns:a16="http://schemas.microsoft.com/office/drawing/2014/main" id="{0C2759FF-BCF5-F95F-7F3C-E255AAA5E6D8}"/>
                </a:ext>
              </a:extLst>
            </p:cNvPr>
            <p:cNvSpPr/>
            <p:nvPr/>
          </p:nvSpPr>
          <p:spPr>
            <a:xfrm rot="16200000">
              <a:off x="6307462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Шестиугольник 333">
              <a:extLst>
                <a:ext uri="{FF2B5EF4-FFF2-40B4-BE49-F238E27FC236}">
                  <a16:creationId xmlns:a16="http://schemas.microsoft.com/office/drawing/2014/main" id="{0DE31D89-F932-6E2A-8D32-88C129421AD3}"/>
                </a:ext>
              </a:extLst>
            </p:cNvPr>
            <p:cNvSpPr/>
            <p:nvPr/>
          </p:nvSpPr>
          <p:spPr>
            <a:xfrm rot="16200000">
              <a:off x="6419316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Шестиугольник 334">
              <a:extLst>
                <a:ext uri="{FF2B5EF4-FFF2-40B4-BE49-F238E27FC236}">
                  <a16:creationId xmlns:a16="http://schemas.microsoft.com/office/drawing/2014/main" id="{FF173EB8-4801-94AD-4032-D7DFABF2C188}"/>
                </a:ext>
              </a:extLst>
            </p:cNvPr>
            <p:cNvSpPr/>
            <p:nvPr/>
          </p:nvSpPr>
          <p:spPr>
            <a:xfrm rot="16200000">
              <a:off x="6083755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Шестиугольник 335">
              <a:extLst>
                <a:ext uri="{FF2B5EF4-FFF2-40B4-BE49-F238E27FC236}">
                  <a16:creationId xmlns:a16="http://schemas.microsoft.com/office/drawing/2014/main" id="{8A942AEB-E6A8-9FC7-2F39-4A457438C232}"/>
                </a:ext>
              </a:extLst>
            </p:cNvPr>
            <p:cNvSpPr/>
            <p:nvPr/>
          </p:nvSpPr>
          <p:spPr>
            <a:xfrm rot="16200000">
              <a:off x="6195609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Шестиугольник 336">
              <a:extLst>
                <a:ext uri="{FF2B5EF4-FFF2-40B4-BE49-F238E27FC236}">
                  <a16:creationId xmlns:a16="http://schemas.microsoft.com/office/drawing/2014/main" id="{7F68AEA2-DD4F-8B91-42C5-D9A82906CFF1}"/>
                </a:ext>
              </a:extLst>
            </p:cNvPr>
            <p:cNvSpPr/>
            <p:nvPr/>
          </p:nvSpPr>
          <p:spPr>
            <a:xfrm rot="16200000">
              <a:off x="6754874" y="20175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Шестиугольник 337">
              <a:extLst>
                <a:ext uri="{FF2B5EF4-FFF2-40B4-BE49-F238E27FC236}">
                  <a16:creationId xmlns:a16="http://schemas.microsoft.com/office/drawing/2014/main" id="{53E5ECFE-8674-FE59-683F-38A5C9438543}"/>
                </a:ext>
              </a:extLst>
            </p:cNvPr>
            <p:cNvSpPr/>
            <p:nvPr/>
          </p:nvSpPr>
          <p:spPr>
            <a:xfrm rot="16200000">
              <a:off x="6866728" y="20175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Шестиугольник 338">
              <a:extLst>
                <a:ext uri="{FF2B5EF4-FFF2-40B4-BE49-F238E27FC236}">
                  <a16:creationId xmlns:a16="http://schemas.microsoft.com/office/drawing/2014/main" id="{BF245E5A-D32C-250F-F68B-86197DDF1D66}"/>
                </a:ext>
              </a:extLst>
            </p:cNvPr>
            <p:cNvSpPr/>
            <p:nvPr/>
          </p:nvSpPr>
          <p:spPr>
            <a:xfrm rot="16200000">
              <a:off x="6531167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Шестиугольник 339">
              <a:extLst>
                <a:ext uri="{FF2B5EF4-FFF2-40B4-BE49-F238E27FC236}">
                  <a16:creationId xmlns:a16="http://schemas.microsoft.com/office/drawing/2014/main" id="{1413D007-3E13-B8EE-6DA8-23BE54CA677F}"/>
                </a:ext>
              </a:extLst>
            </p:cNvPr>
            <p:cNvSpPr/>
            <p:nvPr/>
          </p:nvSpPr>
          <p:spPr>
            <a:xfrm rot="16200000">
              <a:off x="6643021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Шестиугольник 340">
              <a:extLst>
                <a:ext uri="{FF2B5EF4-FFF2-40B4-BE49-F238E27FC236}">
                  <a16:creationId xmlns:a16="http://schemas.microsoft.com/office/drawing/2014/main" id="{1B8136AA-7D16-62A3-E775-EE16491EDCD9}"/>
                </a:ext>
              </a:extLst>
            </p:cNvPr>
            <p:cNvSpPr/>
            <p:nvPr/>
          </p:nvSpPr>
          <p:spPr>
            <a:xfrm rot="16200000">
              <a:off x="6978578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Шестиугольник 341">
              <a:extLst>
                <a:ext uri="{FF2B5EF4-FFF2-40B4-BE49-F238E27FC236}">
                  <a16:creationId xmlns:a16="http://schemas.microsoft.com/office/drawing/2014/main" id="{2DA40096-B3BF-BF6B-5749-232192F65678}"/>
                </a:ext>
              </a:extLst>
            </p:cNvPr>
            <p:cNvSpPr/>
            <p:nvPr/>
          </p:nvSpPr>
          <p:spPr>
            <a:xfrm rot="16200000">
              <a:off x="7090432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Шестиугольник 342">
              <a:extLst>
                <a:ext uri="{FF2B5EF4-FFF2-40B4-BE49-F238E27FC236}">
                  <a16:creationId xmlns:a16="http://schemas.microsoft.com/office/drawing/2014/main" id="{51A23C3B-982B-C045-DF3D-A325142A3CC5}"/>
                </a:ext>
              </a:extLst>
            </p:cNvPr>
            <p:cNvSpPr/>
            <p:nvPr/>
          </p:nvSpPr>
          <p:spPr>
            <a:xfrm rot="16200000">
              <a:off x="7425990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Шестиугольник 343">
              <a:extLst>
                <a:ext uri="{FF2B5EF4-FFF2-40B4-BE49-F238E27FC236}">
                  <a16:creationId xmlns:a16="http://schemas.microsoft.com/office/drawing/2014/main" id="{4687A50B-365F-2739-6A1C-EF6193D53D37}"/>
                </a:ext>
              </a:extLst>
            </p:cNvPr>
            <p:cNvSpPr/>
            <p:nvPr/>
          </p:nvSpPr>
          <p:spPr>
            <a:xfrm rot="16200000">
              <a:off x="7537844" y="20175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Шестиугольник 344">
              <a:extLst>
                <a:ext uri="{FF2B5EF4-FFF2-40B4-BE49-F238E27FC236}">
                  <a16:creationId xmlns:a16="http://schemas.microsoft.com/office/drawing/2014/main" id="{B592B9A3-6C91-B3A5-1C03-2A82D2B423D7}"/>
                </a:ext>
              </a:extLst>
            </p:cNvPr>
            <p:cNvSpPr/>
            <p:nvPr/>
          </p:nvSpPr>
          <p:spPr>
            <a:xfrm rot="16200000">
              <a:off x="7202283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Шестиугольник 345">
              <a:extLst>
                <a:ext uri="{FF2B5EF4-FFF2-40B4-BE49-F238E27FC236}">
                  <a16:creationId xmlns:a16="http://schemas.microsoft.com/office/drawing/2014/main" id="{DB7ECCD1-C373-3164-F30B-EABA384A8F6C}"/>
                </a:ext>
              </a:extLst>
            </p:cNvPr>
            <p:cNvSpPr/>
            <p:nvPr/>
          </p:nvSpPr>
          <p:spPr>
            <a:xfrm rot="16200000">
              <a:off x="7314137" y="201755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Шестиугольник 346">
              <a:extLst>
                <a:ext uri="{FF2B5EF4-FFF2-40B4-BE49-F238E27FC236}">
                  <a16:creationId xmlns:a16="http://schemas.microsoft.com/office/drawing/2014/main" id="{4F4EC3E0-60B6-4AA9-1363-E8973F1CDFFE}"/>
                </a:ext>
              </a:extLst>
            </p:cNvPr>
            <p:cNvSpPr/>
            <p:nvPr/>
          </p:nvSpPr>
          <p:spPr>
            <a:xfrm rot="16200000">
              <a:off x="7649695" y="201755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Шестиугольник 347">
              <a:extLst>
                <a:ext uri="{FF2B5EF4-FFF2-40B4-BE49-F238E27FC236}">
                  <a16:creationId xmlns:a16="http://schemas.microsoft.com/office/drawing/2014/main" id="{1F6A5001-55A8-D96B-6601-0D5A6833407D}"/>
                </a:ext>
              </a:extLst>
            </p:cNvPr>
            <p:cNvSpPr/>
            <p:nvPr/>
          </p:nvSpPr>
          <p:spPr>
            <a:xfrm rot="16200000">
              <a:off x="4561486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Шестиугольник 348">
              <a:extLst>
                <a:ext uri="{FF2B5EF4-FFF2-40B4-BE49-F238E27FC236}">
                  <a16:creationId xmlns:a16="http://schemas.microsoft.com/office/drawing/2014/main" id="{8958A19C-42F7-A91F-A31A-6D7E774B2AB4}"/>
                </a:ext>
              </a:extLst>
            </p:cNvPr>
            <p:cNvSpPr/>
            <p:nvPr/>
          </p:nvSpPr>
          <p:spPr>
            <a:xfrm rot="16200000">
              <a:off x="4673340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Шестиугольник 349">
              <a:extLst>
                <a:ext uri="{FF2B5EF4-FFF2-40B4-BE49-F238E27FC236}">
                  <a16:creationId xmlns:a16="http://schemas.microsoft.com/office/drawing/2014/main" id="{DEF1DC4A-EEF5-4F21-DE99-40198BC87A09}"/>
                </a:ext>
              </a:extLst>
            </p:cNvPr>
            <p:cNvSpPr/>
            <p:nvPr/>
          </p:nvSpPr>
          <p:spPr>
            <a:xfrm rot="16200000">
              <a:off x="5008898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Шестиугольник 350">
              <a:extLst>
                <a:ext uri="{FF2B5EF4-FFF2-40B4-BE49-F238E27FC236}">
                  <a16:creationId xmlns:a16="http://schemas.microsoft.com/office/drawing/2014/main" id="{6228BE4C-2F2D-561A-F452-25D2225C3257}"/>
                </a:ext>
              </a:extLst>
            </p:cNvPr>
            <p:cNvSpPr/>
            <p:nvPr/>
          </p:nvSpPr>
          <p:spPr>
            <a:xfrm rot="16200000">
              <a:off x="5120752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Шестиугольник 351">
              <a:extLst>
                <a:ext uri="{FF2B5EF4-FFF2-40B4-BE49-F238E27FC236}">
                  <a16:creationId xmlns:a16="http://schemas.microsoft.com/office/drawing/2014/main" id="{9A1E430D-1D9D-4A52-2C48-0940D7298C6D}"/>
                </a:ext>
              </a:extLst>
            </p:cNvPr>
            <p:cNvSpPr/>
            <p:nvPr/>
          </p:nvSpPr>
          <p:spPr>
            <a:xfrm rot="16200000">
              <a:off x="4785191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Шестиугольник 352">
              <a:extLst>
                <a:ext uri="{FF2B5EF4-FFF2-40B4-BE49-F238E27FC236}">
                  <a16:creationId xmlns:a16="http://schemas.microsoft.com/office/drawing/2014/main" id="{A49AC422-8E90-7729-C3D6-6E28586E627B}"/>
                </a:ext>
              </a:extLst>
            </p:cNvPr>
            <p:cNvSpPr/>
            <p:nvPr/>
          </p:nvSpPr>
          <p:spPr>
            <a:xfrm rot="16200000">
              <a:off x="4897045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Шестиугольник 353">
              <a:extLst>
                <a:ext uri="{FF2B5EF4-FFF2-40B4-BE49-F238E27FC236}">
                  <a16:creationId xmlns:a16="http://schemas.microsoft.com/office/drawing/2014/main" id="{69161E9F-035B-B180-3F8E-CEF631CF8DCC}"/>
                </a:ext>
              </a:extLst>
            </p:cNvPr>
            <p:cNvSpPr/>
            <p:nvPr/>
          </p:nvSpPr>
          <p:spPr>
            <a:xfrm rot="16200000">
              <a:off x="5456310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Шестиугольник 354">
              <a:extLst>
                <a:ext uri="{FF2B5EF4-FFF2-40B4-BE49-F238E27FC236}">
                  <a16:creationId xmlns:a16="http://schemas.microsoft.com/office/drawing/2014/main" id="{267EC8D7-011C-CA10-E32D-57FDBB9062D8}"/>
                </a:ext>
              </a:extLst>
            </p:cNvPr>
            <p:cNvSpPr/>
            <p:nvPr/>
          </p:nvSpPr>
          <p:spPr>
            <a:xfrm rot="16200000">
              <a:off x="5568164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Шестиугольник 355">
              <a:extLst>
                <a:ext uri="{FF2B5EF4-FFF2-40B4-BE49-F238E27FC236}">
                  <a16:creationId xmlns:a16="http://schemas.microsoft.com/office/drawing/2014/main" id="{431A41D1-FAFF-8E30-2682-3D029B483861}"/>
                </a:ext>
              </a:extLst>
            </p:cNvPr>
            <p:cNvSpPr/>
            <p:nvPr/>
          </p:nvSpPr>
          <p:spPr>
            <a:xfrm rot="16200000">
              <a:off x="5232603" y="211886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Шестиугольник 356">
              <a:extLst>
                <a:ext uri="{FF2B5EF4-FFF2-40B4-BE49-F238E27FC236}">
                  <a16:creationId xmlns:a16="http://schemas.microsoft.com/office/drawing/2014/main" id="{83654075-7D04-F027-1AC0-7E42076F9CA6}"/>
                </a:ext>
              </a:extLst>
            </p:cNvPr>
            <p:cNvSpPr/>
            <p:nvPr/>
          </p:nvSpPr>
          <p:spPr>
            <a:xfrm rot="16200000">
              <a:off x="5344457" y="211886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Шестиугольник 357">
              <a:extLst>
                <a:ext uri="{FF2B5EF4-FFF2-40B4-BE49-F238E27FC236}">
                  <a16:creationId xmlns:a16="http://schemas.microsoft.com/office/drawing/2014/main" id="{1FDE265E-1F4B-164E-E2B4-6218CF78C640}"/>
                </a:ext>
              </a:extLst>
            </p:cNvPr>
            <p:cNvSpPr/>
            <p:nvPr/>
          </p:nvSpPr>
          <p:spPr>
            <a:xfrm rot="16200000">
              <a:off x="5903722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Шестиугольник 358">
              <a:extLst>
                <a:ext uri="{FF2B5EF4-FFF2-40B4-BE49-F238E27FC236}">
                  <a16:creationId xmlns:a16="http://schemas.microsoft.com/office/drawing/2014/main" id="{E3C09AC1-E588-3762-9911-4ED8804A26B6}"/>
                </a:ext>
              </a:extLst>
            </p:cNvPr>
            <p:cNvSpPr/>
            <p:nvPr/>
          </p:nvSpPr>
          <p:spPr>
            <a:xfrm rot="16200000">
              <a:off x="6015576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Шестиугольник 359">
              <a:extLst>
                <a:ext uri="{FF2B5EF4-FFF2-40B4-BE49-F238E27FC236}">
                  <a16:creationId xmlns:a16="http://schemas.microsoft.com/office/drawing/2014/main" id="{1FDDCB2B-14AA-C2DE-B331-66C64B4B4735}"/>
                </a:ext>
              </a:extLst>
            </p:cNvPr>
            <p:cNvSpPr/>
            <p:nvPr/>
          </p:nvSpPr>
          <p:spPr>
            <a:xfrm rot="16200000">
              <a:off x="5680015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Шестиугольник 360">
              <a:extLst>
                <a:ext uri="{FF2B5EF4-FFF2-40B4-BE49-F238E27FC236}">
                  <a16:creationId xmlns:a16="http://schemas.microsoft.com/office/drawing/2014/main" id="{27571EE3-0C99-5029-8F68-5EEAFAEE8DAA}"/>
                </a:ext>
              </a:extLst>
            </p:cNvPr>
            <p:cNvSpPr/>
            <p:nvPr/>
          </p:nvSpPr>
          <p:spPr>
            <a:xfrm rot="16200000">
              <a:off x="5791869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Шестиугольник 361">
              <a:extLst>
                <a:ext uri="{FF2B5EF4-FFF2-40B4-BE49-F238E27FC236}">
                  <a16:creationId xmlns:a16="http://schemas.microsoft.com/office/drawing/2014/main" id="{F5E22A52-9946-7E44-C609-0951BD7A1EC9}"/>
                </a:ext>
              </a:extLst>
            </p:cNvPr>
            <p:cNvSpPr/>
            <p:nvPr/>
          </p:nvSpPr>
          <p:spPr>
            <a:xfrm rot="16200000">
              <a:off x="6351134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Шестиугольник 362">
              <a:extLst>
                <a:ext uri="{FF2B5EF4-FFF2-40B4-BE49-F238E27FC236}">
                  <a16:creationId xmlns:a16="http://schemas.microsoft.com/office/drawing/2014/main" id="{9C9E557C-FD83-F668-6A25-E13A1833815A}"/>
                </a:ext>
              </a:extLst>
            </p:cNvPr>
            <p:cNvSpPr/>
            <p:nvPr/>
          </p:nvSpPr>
          <p:spPr>
            <a:xfrm rot="16200000">
              <a:off x="6462988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Шестиугольник 363">
              <a:extLst>
                <a:ext uri="{FF2B5EF4-FFF2-40B4-BE49-F238E27FC236}">
                  <a16:creationId xmlns:a16="http://schemas.microsoft.com/office/drawing/2014/main" id="{0E3AFB7F-4C4F-4363-AB9A-6CAA1914703E}"/>
                </a:ext>
              </a:extLst>
            </p:cNvPr>
            <p:cNvSpPr/>
            <p:nvPr/>
          </p:nvSpPr>
          <p:spPr>
            <a:xfrm rot="16200000">
              <a:off x="6127427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Шестиугольник 364">
              <a:extLst>
                <a:ext uri="{FF2B5EF4-FFF2-40B4-BE49-F238E27FC236}">
                  <a16:creationId xmlns:a16="http://schemas.microsoft.com/office/drawing/2014/main" id="{DDD095E5-CE91-4B68-5F23-B96C74D49A1D}"/>
                </a:ext>
              </a:extLst>
            </p:cNvPr>
            <p:cNvSpPr/>
            <p:nvPr/>
          </p:nvSpPr>
          <p:spPr>
            <a:xfrm rot="16200000">
              <a:off x="6239281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Шестиугольник 365">
              <a:extLst>
                <a:ext uri="{FF2B5EF4-FFF2-40B4-BE49-F238E27FC236}">
                  <a16:creationId xmlns:a16="http://schemas.microsoft.com/office/drawing/2014/main" id="{6F881E50-C8B5-3966-0DA6-5108781987B9}"/>
                </a:ext>
              </a:extLst>
            </p:cNvPr>
            <p:cNvSpPr/>
            <p:nvPr/>
          </p:nvSpPr>
          <p:spPr>
            <a:xfrm rot="16200000">
              <a:off x="6798546" y="21188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Шестиугольник 366">
              <a:extLst>
                <a:ext uri="{FF2B5EF4-FFF2-40B4-BE49-F238E27FC236}">
                  <a16:creationId xmlns:a16="http://schemas.microsoft.com/office/drawing/2014/main" id="{7CD0ED6E-1029-556F-8E15-CEEE5CA02762}"/>
                </a:ext>
              </a:extLst>
            </p:cNvPr>
            <p:cNvSpPr/>
            <p:nvPr/>
          </p:nvSpPr>
          <p:spPr>
            <a:xfrm rot="16200000">
              <a:off x="6910400" y="21188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Шестиугольник 367">
              <a:extLst>
                <a:ext uri="{FF2B5EF4-FFF2-40B4-BE49-F238E27FC236}">
                  <a16:creationId xmlns:a16="http://schemas.microsoft.com/office/drawing/2014/main" id="{C66EE073-F646-1E66-9771-99A67B926FEF}"/>
                </a:ext>
              </a:extLst>
            </p:cNvPr>
            <p:cNvSpPr/>
            <p:nvPr/>
          </p:nvSpPr>
          <p:spPr>
            <a:xfrm rot="16200000">
              <a:off x="6574839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Шестиугольник 368">
              <a:extLst>
                <a:ext uri="{FF2B5EF4-FFF2-40B4-BE49-F238E27FC236}">
                  <a16:creationId xmlns:a16="http://schemas.microsoft.com/office/drawing/2014/main" id="{DBE10679-387A-910F-F4DE-01C700DC7925}"/>
                </a:ext>
              </a:extLst>
            </p:cNvPr>
            <p:cNvSpPr/>
            <p:nvPr/>
          </p:nvSpPr>
          <p:spPr>
            <a:xfrm rot="16200000">
              <a:off x="6686693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Шестиугольник 369">
              <a:extLst>
                <a:ext uri="{FF2B5EF4-FFF2-40B4-BE49-F238E27FC236}">
                  <a16:creationId xmlns:a16="http://schemas.microsoft.com/office/drawing/2014/main" id="{29D4101D-8421-6B47-F399-2CB4BCAEE3CE}"/>
                </a:ext>
              </a:extLst>
            </p:cNvPr>
            <p:cNvSpPr/>
            <p:nvPr/>
          </p:nvSpPr>
          <p:spPr>
            <a:xfrm rot="16200000">
              <a:off x="7022250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Шестиугольник 370">
              <a:extLst>
                <a:ext uri="{FF2B5EF4-FFF2-40B4-BE49-F238E27FC236}">
                  <a16:creationId xmlns:a16="http://schemas.microsoft.com/office/drawing/2014/main" id="{80AE5A6D-7CE9-5F40-50CC-061BBDCA55B1}"/>
                </a:ext>
              </a:extLst>
            </p:cNvPr>
            <p:cNvSpPr/>
            <p:nvPr/>
          </p:nvSpPr>
          <p:spPr>
            <a:xfrm rot="16200000">
              <a:off x="7134104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Шестиугольник 371">
              <a:extLst>
                <a:ext uri="{FF2B5EF4-FFF2-40B4-BE49-F238E27FC236}">
                  <a16:creationId xmlns:a16="http://schemas.microsoft.com/office/drawing/2014/main" id="{E1B4C6C0-C309-040D-38A7-7A9B88E9CFD4}"/>
                </a:ext>
              </a:extLst>
            </p:cNvPr>
            <p:cNvSpPr/>
            <p:nvPr/>
          </p:nvSpPr>
          <p:spPr>
            <a:xfrm rot="16200000">
              <a:off x="7469662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Шестиугольник 372">
              <a:extLst>
                <a:ext uri="{FF2B5EF4-FFF2-40B4-BE49-F238E27FC236}">
                  <a16:creationId xmlns:a16="http://schemas.microsoft.com/office/drawing/2014/main" id="{CE611706-DBFB-DD35-47AB-C95AD30C2559}"/>
                </a:ext>
              </a:extLst>
            </p:cNvPr>
            <p:cNvSpPr/>
            <p:nvPr/>
          </p:nvSpPr>
          <p:spPr>
            <a:xfrm rot="16200000">
              <a:off x="7581516" y="21188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Шестиугольник 373">
              <a:extLst>
                <a:ext uri="{FF2B5EF4-FFF2-40B4-BE49-F238E27FC236}">
                  <a16:creationId xmlns:a16="http://schemas.microsoft.com/office/drawing/2014/main" id="{230B2B20-34D4-E1C6-346C-00FF3DB754CD}"/>
                </a:ext>
              </a:extLst>
            </p:cNvPr>
            <p:cNvSpPr/>
            <p:nvPr/>
          </p:nvSpPr>
          <p:spPr>
            <a:xfrm rot="16200000">
              <a:off x="7245955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Шестиугольник 374">
              <a:extLst>
                <a:ext uri="{FF2B5EF4-FFF2-40B4-BE49-F238E27FC236}">
                  <a16:creationId xmlns:a16="http://schemas.microsoft.com/office/drawing/2014/main" id="{7101A736-9ACF-6234-AFF1-1B7C4996B900}"/>
                </a:ext>
              </a:extLst>
            </p:cNvPr>
            <p:cNvSpPr/>
            <p:nvPr/>
          </p:nvSpPr>
          <p:spPr>
            <a:xfrm rot="16200000">
              <a:off x="7357809" y="211886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Шестиугольник 375">
              <a:extLst>
                <a:ext uri="{FF2B5EF4-FFF2-40B4-BE49-F238E27FC236}">
                  <a16:creationId xmlns:a16="http://schemas.microsoft.com/office/drawing/2014/main" id="{88536CD5-C46A-F8F3-CC41-5A723D11EAE7}"/>
                </a:ext>
              </a:extLst>
            </p:cNvPr>
            <p:cNvSpPr/>
            <p:nvPr/>
          </p:nvSpPr>
          <p:spPr>
            <a:xfrm rot="16200000">
              <a:off x="4517815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Шестиугольник 376">
              <a:extLst>
                <a:ext uri="{FF2B5EF4-FFF2-40B4-BE49-F238E27FC236}">
                  <a16:creationId xmlns:a16="http://schemas.microsoft.com/office/drawing/2014/main" id="{F6DC1E9C-3515-2650-06A0-3093662107F4}"/>
                </a:ext>
              </a:extLst>
            </p:cNvPr>
            <p:cNvSpPr/>
            <p:nvPr/>
          </p:nvSpPr>
          <p:spPr>
            <a:xfrm rot="16200000">
              <a:off x="4629669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Шестиугольник 377">
              <a:extLst>
                <a:ext uri="{FF2B5EF4-FFF2-40B4-BE49-F238E27FC236}">
                  <a16:creationId xmlns:a16="http://schemas.microsoft.com/office/drawing/2014/main" id="{3E32F96E-0D5E-452F-9EBD-97C33C69183D}"/>
                </a:ext>
              </a:extLst>
            </p:cNvPr>
            <p:cNvSpPr/>
            <p:nvPr/>
          </p:nvSpPr>
          <p:spPr>
            <a:xfrm rot="16200000">
              <a:off x="4965227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Шестиугольник 378">
              <a:extLst>
                <a:ext uri="{FF2B5EF4-FFF2-40B4-BE49-F238E27FC236}">
                  <a16:creationId xmlns:a16="http://schemas.microsoft.com/office/drawing/2014/main" id="{1EC39C9B-791B-598E-C11A-C42C600DB62E}"/>
                </a:ext>
              </a:extLst>
            </p:cNvPr>
            <p:cNvSpPr/>
            <p:nvPr/>
          </p:nvSpPr>
          <p:spPr>
            <a:xfrm rot="16200000">
              <a:off x="5077081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Шестиугольник 379">
              <a:extLst>
                <a:ext uri="{FF2B5EF4-FFF2-40B4-BE49-F238E27FC236}">
                  <a16:creationId xmlns:a16="http://schemas.microsoft.com/office/drawing/2014/main" id="{D7DDCA7D-4793-833D-5E6C-4DCFF4657490}"/>
                </a:ext>
              </a:extLst>
            </p:cNvPr>
            <p:cNvSpPr/>
            <p:nvPr/>
          </p:nvSpPr>
          <p:spPr>
            <a:xfrm rot="16200000">
              <a:off x="4741520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Шестиугольник 380">
              <a:extLst>
                <a:ext uri="{FF2B5EF4-FFF2-40B4-BE49-F238E27FC236}">
                  <a16:creationId xmlns:a16="http://schemas.microsoft.com/office/drawing/2014/main" id="{EDBD9984-735C-241B-D4D2-B82CE13428EF}"/>
                </a:ext>
              </a:extLst>
            </p:cNvPr>
            <p:cNvSpPr/>
            <p:nvPr/>
          </p:nvSpPr>
          <p:spPr>
            <a:xfrm rot="16200000">
              <a:off x="4853374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Шестиугольник 381">
              <a:extLst>
                <a:ext uri="{FF2B5EF4-FFF2-40B4-BE49-F238E27FC236}">
                  <a16:creationId xmlns:a16="http://schemas.microsoft.com/office/drawing/2014/main" id="{51BE02FB-B46C-B580-B431-3DD9E28FB69C}"/>
                </a:ext>
              </a:extLst>
            </p:cNvPr>
            <p:cNvSpPr/>
            <p:nvPr/>
          </p:nvSpPr>
          <p:spPr>
            <a:xfrm rot="16200000">
              <a:off x="5412639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Шестиугольник 382">
              <a:extLst>
                <a:ext uri="{FF2B5EF4-FFF2-40B4-BE49-F238E27FC236}">
                  <a16:creationId xmlns:a16="http://schemas.microsoft.com/office/drawing/2014/main" id="{BA83F06C-EE65-50E0-39CA-D87A7EE77C72}"/>
                </a:ext>
              </a:extLst>
            </p:cNvPr>
            <p:cNvSpPr/>
            <p:nvPr/>
          </p:nvSpPr>
          <p:spPr>
            <a:xfrm rot="16200000">
              <a:off x="5524493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Шестиугольник 383">
              <a:extLst>
                <a:ext uri="{FF2B5EF4-FFF2-40B4-BE49-F238E27FC236}">
                  <a16:creationId xmlns:a16="http://schemas.microsoft.com/office/drawing/2014/main" id="{692DC234-5A83-3AED-BA22-B06CFAB3CE94}"/>
                </a:ext>
              </a:extLst>
            </p:cNvPr>
            <p:cNvSpPr/>
            <p:nvPr/>
          </p:nvSpPr>
          <p:spPr>
            <a:xfrm rot="16200000">
              <a:off x="5188932" y="22201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Шестиугольник 384">
              <a:extLst>
                <a:ext uri="{FF2B5EF4-FFF2-40B4-BE49-F238E27FC236}">
                  <a16:creationId xmlns:a16="http://schemas.microsoft.com/office/drawing/2014/main" id="{7A7E943A-A325-BA35-9EBF-EF2FADC35BAD}"/>
                </a:ext>
              </a:extLst>
            </p:cNvPr>
            <p:cNvSpPr/>
            <p:nvPr/>
          </p:nvSpPr>
          <p:spPr>
            <a:xfrm rot="16200000">
              <a:off x="5300786" y="22201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Шестиугольник 385">
              <a:extLst>
                <a:ext uri="{FF2B5EF4-FFF2-40B4-BE49-F238E27FC236}">
                  <a16:creationId xmlns:a16="http://schemas.microsoft.com/office/drawing/2014/main" id="{B0119141-62A0-72D5-1D7A-094E8035FC97}"/>
                </a:ext>
              </a:extLst>
            </p:cNvPr>
            <p:cNvSpPr/>
            <p:nvPr/>
          </p:nvSpPr>
          <p:spPr>
            <a:xfrm rot="16200000">
              <a:off x="5860051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Шестиугольник 386">
              <a:extLst>
                <a:ext uri="{FF2B5EF4-FFF2-40B4-BE49-F238E27FC236}">
                  <a16:creationId xmlns:a16="http://schemas.microsoft.com/office/drawing/2014/main" id="{19108ECE-658F-42C8-4846-D90F98B169D1}"/>
                </a:ext>
              </a:extLst>
            </p:cNvPr>
            <p:cNvSpPr/>
            <p:nvPr/>
          </p:nvSpPr>
          <p:spPr>
            <a:xfrm rot="16200000">
              <a:off x="5971905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Шестиугольник 387">
              <a:extLst>
                <a:ext uri="{FF2B5EF4-FFF2-40B4-BE49-F238E27FC236}">
                  <a16:creationId xmlns:a16="http://schemas.microsoft.com/office/drawing/2014/main" id="{A378849C-4628-4435-697B-5A2B131CB293}"/>
                </a:ext>
              </a:extLst>
            </p:cNvPr>
            <p:cNvSpPr/>
            <p:nvPr/>
          </p:nvSpPr>
          <p:spPr>
            <a:xfrm rot="16200000">
              <a:off x="5636344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Шестиугольник 388">
              <a:extLst>
                <a:ext uri="{FF2B5EF4-FFF2-40B4-BE49-F238E27FC236}">
                  <a16:creationId xmlns:a16="http://schemas.microsoft.com/office/drawing/2014/main" id="{3F3C1BDB-9104-C459-69FC-68A4E6C346CC}"/>
                </a:ext>
              </a:extLst>
            </p:cNvPr>
            <p:cNvSpPr/>
            <p:nvPr/>
          </p:nvSpPr>
          <p:spPr>
            <a:xfrm rot="16200000">
              <a:off x="5748198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Шестиугольник 389">
              <a:extLst>
                <a:ext uri="{FF2B5EF4-FFF2-40B4-BE49-F238E27FC236}">
                  <a16:creationId xmlns:a16="http://schemas.microsoft.com/office/drawing/2014/main" id="{4B7510A7-289A-7C03-1B57-5B3FC4A85611}"/>
                </a:ext>
              </a:extLst>
            </p:cNvPr>
            <p:cNvSpPr/>
            <p:nvPr/>
          </p:nvSpPr>
          <p:spPr>
            <a:xfrm rot="16200000">
              <a:off x="6307463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Шестиугольник 390">
              <a:extLst>
                <a:ext uri="{FF2B5EF4-FFF2-40B4-BE49-F238E27FC236}">
                  <a16:creationId xmlns:a16="http://schemas.microsoft.com/office/drawing/2014/main" id="{2DB310FA-0C39-5E64-6935-E166E74FEEB4}"/>
                </a:ext>
              </a:extLst>
            </p:cNvPr>
            <p:cNvSpPr/>
            <p:nvPr/>
          </p:nvSpPr>
          <p:spPr>
            <a:xfrm rot="16200000">
              <a:off x="6419317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Шестиугольник 391">
              <a:extLst>
                <a:ext uri="{FF2B5EF4-FFF2-40B4-BE49-F238E27FC236}">
                  <a16:creationId xmlns:a16="http://schemas.microsoft.com/office/drawing/2014/main" id="{E655F2D5-4F7A-3C4B-3517-F29BCBD5DD12}"/>
                </a:ext>
              </a:extLst>
            </p:cNvPr>
            <p:cNvSpPr/>
            <p:nvPr/>
          </p:nvSpPr>
          <p:spPr>
            <a:xfrm rot="16200000">
              <a:off x="6083756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Шестиугольник 392">
              <a:extLst>
                <a:ext uri="{FF2B5EF4-FFF2-40B4-BE49-F238E27FC236}">
                  <a16:creationId xmlns:a16="http://schemas.microsoft.com/office/drawing/2014/main" id="{BD2A620B-BE57-3812-047D-E762DC852EF7}"/>
                </a:ext>
              </a:extLst>
            </p:cNvPr>
            <p:cNvSpPr/>
            <p:nvPr/>
          </p:nvSpPr>
          <p:spPr>
            <a:xfrm rot="16200000">
              <a:off x="6195610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Шестиугольник 393">
              <a:extLst>
                <a:ext uri="{FF2B5EF4-FFF2-40B4-BE49-F238E27FC236}">
                  <a16:creationId xmlns:a16="http://schemas.microsoft.com/office/drawing/2014/main" id="{09875962-A69B-8739-75CE-8E17C1A1015C}"/>
                </a:ext>
              </a:extLst>
            </p:cNvPr>
            <p:cNvSpPr/>
            <p:nvPr/>
          </p:nvSpPr>
          <p:spPr>
            <a:xfrm rot="16200000">
              <a:off x="6754875" y="22201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Шестиугольник 394">
              <a:extLst>
                <a:ext uri="{FF2B5EF4-FFF2-40B4-BE49-F238E27FC236}">
                  <a16:creationId xmlns:a16="http://schemas.microsoft.com/office/drawing/2014/main" id="{2C91F9FA-7DAE-9FD2-29D7-A48AD6332E80}"/>
                </a:ext>
              </a:extLst>
            </p:cNvPr>
            <p:cNvSpPr/>
            <p:nvPr/>
          </p:nvSpPr>
          <p:spPr>
            <a:xfrm rot="16200000">
              <a:off x="6866729" y="22201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Шестиугольник 395">
              <a:extLst>
                <a:ext uri="{FF2B5EF4-FFF2-40B4-BE49-F238E27FC236}">
                  <a16:creationId xmlns:a16="http://schemas.microsoft.com/office/drawing/2014/main" id="{9136190B-DB73-515A-633B-67FFE6E40FAA}"/>
                </a:ext>
              </a:extLst>
            </p:cNvPr>
            <p:cNvSpPr/>
            <p:nvPr/>
          </p:nvSpPr>
          <p:spPr>
            <a:xfrm rot="16200000">
              <a:off x="6531168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Шестиугольник 396">
              <a:extLst>
                <a:ext uri="{FF2B5EF4-FFF2-40B4-BE49-F238E27FC236}">
                  <a16:creationId xmlns:a16="http://schemas.microsoft.com/office/drawing/2014/main" id="{9BA8C2D8-CCCA-DCE1-71C4-01AD115E8167}"/>
                </a:ext>
              </a:extLst>
            </p:cNvPr>
            <p:cNvSpPr/>
            <p:nvPr/>
          </p:nvSpPr>
          <p:spPr>
            <a:xfrm rot="16200000">
              <a:off x="6643022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Шестиугольник 397">
              <a:extLst>
                <a:ext uri="{FF2B5EF4-FFF2-40B4-BE49-F238E27FC236}">
                  <a16:creationId xmlns:a16="http://schemas.microsoft.com/office/drawing/2014/main" id="{59F9327A-2EB6-4DFC-0064-C093CC52CDAD}"/>
                </a:ext>
              </a:extLst>
            </p:cNvPr>
            <p:cNvSpPr/>
            <p:nvPr/>
          </p:nvSpPr>
          <p:spPr>
            <a:xfrm rot="16200000">
              <a:off x="6978579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Шестиугольник 398">
              <a:extLst>
                <a:ext uri="{FF2B5EF4-FFF2-40B4-BE49-F238E27FC236}">
                  <a16:creationId xmlns:a16="http://schemas.microsoft.com/office/drawing/2014/main" id="{B140D077-E3F4-469F-4FDC-B2A49EB524E6}"/>
                </a:ext>
              </a:extLst>
            </p:cNvPr>
            <p:cNvSpPr/>
            <p:nvPr/>
          </p:nvSpPr>
          <p:spPr>
            <a:xfrm rot="16200000">
              <a:off x="7090433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Шестиугольник 399">
              <a:extLst>
                <a:ext uri="{FF2B5EF4-FFF2-40B4-BE49-F238E27FC236}">
                  <a16:creationId xmlns:a16="http://schemas.microsoft.com/office/drawing/2014/main" id="{CA5BBF31-9AD1-3102-71C3-7D4F37F8F9DD}"/>
                </a:ext>
              </a:extLst>
            </p:cNvPr>
            <p:cNvSpPr/>
            <p:nvPr/>
          </p:nvSpPr>
          <p:spPr>
            <a:xfrm rot="16200000">
              <a:off x="7425991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Шестиугольник 400">
              <a:extLst>
                <a:ext uri="{FF2B5EF4-FFF2-40B4-BE49-F238E27FC236}">
                  <a16:creationId xmlns:a16="http://schemas.microsoft.com/office/drawing/2014/main" id="{23D6863C-F089-F586-BD7C-AD0CE0BAF801}"/>
                </a:ext>
              </a:extLst>
            </p:cNvPr>
            <p:cNvSpPr/>
            <p:nvPr/>
          </p:nvSpPr>
          <p:spPr>
            <a:xfrm rot="16200000">
              <a:off x="7537845" y="22201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Шестиугольник 401">
              <a:extLst>
                <a:ext uri="{FF2B5EF4-FFF2-40B4-BE49-F238E27FC236}">
                  <a16:creationId xmlns:a16="http://schemas.microsoft.com/office/drawing/2014/main" id="{12335A31-D7A1-0E26-D327-DED149B0D434}"/>
                </a:ext>
              </a:extLst>
            </p:cNvPr>
            <p:cNvSpPr/>
            <p:nvPr/>
          </p:nvSpPr>
          <p:spPr>
            <a:xfrm rot="16200000">
              <a:off x="7202284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Шестиугольник 402">
              <a:extLst>
                <a:ext uri="{FF2B5EF4-FFF2-40B4-BE49-F238E27FC236}">
                  <a16:creationId xmlns:a16="http://schemas.microsoft.com/office/drawing/2014/main" id="{310DEE60-DE4B-331D-4D90-6B376769DE81}"/>
                </a:ext>
              </a:extLst>
            </p:cNvPr>
            <p:cNvSpPr/>
            <p:nvPr/>
          </p:nvSpPr>
          <p:spPr>
            <a:xfrm rot="16200000">
              <a:off x="7314138" y="22201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Шестиугольник 403">
              <a:extLst>
                <a:ext uri="{FF2B5EF4-FFF2-40B4-BE49-F238E27FC236}">
                  <a16:creationId xmlns:a16="http://schemas.microsoft.com/office/drawing/2014/main" id="{6C3376B1-6ABA-880E-B639-DA0134DA63A3}"/>
                </a:ext>
              </a:extLst>
            </p:cNvPr>
            <p:cNvSpPr/>
            <p:nvPr/>
          </p:nvSpPr>
          <p:spPr>
            <a:xfrm rot="16200000">
              <a:off x="7649696" y="22201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Шестиугольник 404">
              <a:extLst>
                <a:ext uri="{FF2B5EF4-FFF2-40B4-BE49-F238E27FC236}">
                  <a16:creationId xmlns:a16="http://schemas.microsoft.com/office/drawing/2014/main" id="{15E329FC-83EF-3A35-55EB-2C02775AAF44}"/>
                </a:ext>
              </a:extLst>
            </p:cNvPr>
            <p:cNvSpPr/>
            <p:nvPr/>
          </p:nvSpPr>
          <p:spPr>
            <a:xfrm rot="16200000">
              <a:off x="7761550" y="22201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Шестиугольник 405">
              <a:extLst>
                <a:ext uri="{FF2B5EF4-FFF2-40B4-BE49-F238E27FC236}">
                  <a16:creationId xmlns:a16="http://schemas.microsoft.com/office/drawing/2014/main" id="{09A8B1ED-E931-CA06-A93B-27C498A72EEC}"/>
                </a:ext>
              </a:extLst>
            </p:cNvPr>
            <p:cNvSpPr/>
            <p:nvPr/>
          </p:nvSpPr>
          <p:spPr>
            <a:xfrm rot="16200000">
              <a:off x="4561487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Шестиугольник 406">
              <a:extLst>
                <a:ext uri="{FF2B5EF4-FFF2-40B4-BE49-F238E27FC236}">
                  <a16:creationId xmlns:a16="http://schemas.microsoft.com/office/drawing/2014/main" id="{7DEA8C14-1E1B-1717-3237-20077C6F7CD7}"/>
                </a:ext>
              </a:extLst>
            </p:cNvPr>
            <p:cNvSpPr/>
            <p:nvPr/>
          </p:nvSpPr>
          <p:spPr>
            <a:xfrm rot="16200000">
              <a:off x="4673341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Шестиугольник 407">
              <a:extLst>
                <a:ext uri="{FF2B5EF4-FFF2-40B4-BE49-F238E27FC236}">
                  <a16:creationId xmlns:a16="http://schemas.microsoft.com/office/drawing/2014/main" id="{0AA22A5D-F393-786E-DFDB-3B56E0EC1A9A}"/>
                </a:ext>
              </a:extLst>
            </p:cNvPr>
            <p:cNvSpPr/>
            <p:nvPr/>
          </p:nvSpPr>
          <p:spPr>
            <a:xfrm rot="16200000">
              <a:off x="4337780" y="23214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Шестиугольник 408">
              <a:extLst>
                <a:ext uri="{FF2B5EF4-FFF2-40B4-BE49-F238E27FC236}">
                  <a16:creationId xmlns:a16="http://schemas.microsoft.com/office/drawing/2014/main" id="{2DDEB567-37E1-86AA-FEDB-5290915A39CE}"/>
                </a:ext>
              </a:extLst>
            </p:cNvPr>
            <p:cNvSpPr/>
            <p:nvPr/>
          </p:nvSpPr>
          <p:spPr>
            <a:xfrm rot="16200000">
              <a:off x="4449634" y="23214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Шестиугольник 409">
              <a:extLst>
                <a:ext uri="{FF2B5EF4-FFF2-40B4-BE49-F238E27FC236}">
                  <a16:creationId xmlns:a16="http://schemas.microsoft.com/office/drawing/2014/main" id="{90071BE0-987D-7072-0175-5C390BFEDDF0}"/>
                </a:ext>
              </a:extLst>
            </p:cNvPr>
            <p:cNvSpPr/>
            <p:nvPr/>
          </p:nvSpPr>
          <p:spPr>
            <a:xfrm rot="16200000">
              <a:off x="5008899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Шестиугольник 410">
              <a:extLst>
                <a:ext uri="{FF2B5EF4-FFF2-40B4-BE49-F238E27FC236}">
                  <a16:creationId xmlns:a16="http://schemas.microsoft.com/office/drawing/2014/main" id="{F37B8681-A88F-CD4E-C86C-AD97B90EDD96}"/>
                </a:ext>
              </a:extLst>
            </p:cNvPr>
            <p:cNvSpPr/>
            <p:nvPr/>
          </p:nvSpPr>
          <p:spPr>
            <a:xfrm rot="16200000">
              <a:off x="5120753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Шестиугольник 411">
              <a:extLst>
                <a:ext uri="{FF2B5EF4-FFF2-40B4-BE49-F238E27FC236}">
                  <a16:creationId xmlns:a16="http://schemas.microsoft.com/office/drawing/2014/main" id="{50C41FD3-4E3B-E9CA-B0C6-05BDA8F468DA}"/>
                </a:ext>
              </a:extLst>
            </p:cNvPr>
            <p:cNvSpPr/>
            <p:nvPr/>
          </p:nvSpPr>
          <p:spPr>
            <a:xfrm rot="16200000">
              <a:off x="4785192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Шестиугольник 412">
              <a:extLst>
                <a:ext uri="{FF2B5EF4-FFF2-40B4-BE49-F238E27FC236}">
                  <a16:creationId xmlns:a16="http://schemas.microsoft.com/office/drawing/2014/main" id="{C1466228-CF08-D729-A45C-9208DE461FC6}"/>
                </a:ext>
              </a:extLst>
            </p:cNvPr>
            <p:cNvSpPr/>
            <p:nvPr/>
          </p:nvSpPr>
          <p:spPr>
            <a:xfrm rot="16200000">
              <a:off x="4897046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Шестиугольник 413">
              <a:extLst>
                <a:ext uri="{FF2B5EF4-FFF2-40B4-BE49-F238E27FC236}">
                  <a16:creationId xmlns:a16="http://schemas.microsoft.com/office/drawing/2014/main" id="{BA85969E-8E50-2234-1DD7-4A27EB828E73}"/>
                </a:ext>
              </a:extLst>
            </p:cNvPr>
            <p:cNvSpPr/>
            <p:nvPr/>
          </p:nvSpPr>
          <p:spPr>
            <a:xfrm rot="16200000">
              <a:off x="5456311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Шестиугольник 414">
              <a:extLst>
                <a:ext uri="{FF2B5EF4-FFF2-40B4-BE49-F238E27FC236}">
                  <a16:creationId xmlns:a16="http://schemas.microsoft.com/office/drawing/2014/main" id="{8CE3C504-6ECE-CF4A-663A-114E37584354}"/>
                </a:ext>
              </a:extLst>
            </p:cNvPr>
            <p:cNvSpPr/>
            <p:nvPr/>
          </p:nvSpPr>
          <p:spPr>
            <a:xfrm rot="16200000">
              <a:off x="5568165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Шестиугольник 415">
              <a:extLst>
                <a:ext uri="{FF2B5EF4-FFF2-40B4-BE49-F238E27FC236}">
                  <a16:creationId xmlns:a16="http://schemas.microsoft.com/office/drawing/2014/main" id="{8FD64FE3-28D7-2846-2401-53F46BAD40EA}"/>
                </a:ext>
              </a:extLst>
            </p:cNvPr>
            <p:cNvSpPr/>
            <p:nvPr/>
          </p:nvSpPr>
          <p:spPr>
            <a:xfrm rot="16200000">
              <a:off x="5232604" y="23214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Шестиугольник 416">
              <a:extLst>
                <a:ext uri="{FF2B5EF4-FFF2-40B4-BE49-F238E27FC236}">
                  <a16:creationId xmlns:a16="http://schemas.microsoft.com/office/drawing/2014/main" id="{5413B570-D7D0-831B-7645-325BB157E5DA}"/>
                </a:ext>
              </a:extLst>
            </p:cNvPr>
            <p:cNvSpPr/>
            <p:nvPr/>
          </p:nvSpPr>
          <p:spPr>
            <a:xfrm rot="16200000">
              <a:off x="5344458" y="23214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Шестиугольник 417">
              <a:extLst>
                <a:ext uri="{FF2B5EF4-FFF2-40B4-BE49-F238E27FC236}">
                  <a16:creationId xmlns:a16="http://schemas.microsoft.com/office/drawing/2014/main" id="{43AA7068-CB1B-A106-FFCD-7D1238ACA75E}"/>
                </a:ext>
              </a:extLst>
            </p:cNvPr>
            <p:cNvSpPr/>
            <p:nvPr/>
          </p:nvSpPr>
          <p:spPr>
            <a:xfrm rot="16200000">
              <a:off x="5903723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Шестиугольник 418">
              <a:extLst>
                <a:ext uri="{FF2B5EF4-FFF2-40B4-BE49-F238E27FC236}">
                  <a16:creationId xmlns:a16="http://schemas.microsoft.com/office/drawing/2014/main" id="{4E25BEAA-D838-6FC8-447D-4DFE9D788354}"/>
                </a:ext>
              </a:extLst>
            </p:cNvPr>
            <p:cNvSpPr/>
            <p:nvPr/>
          </p:nvSpPr>
          <p:spPr>
            <a:xfrm rot="16200000">
              <a:off x="6015577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Шестиугольник 419">
              <a:extLst>
                <a:ext uri="{FF2B5EF4-FFF2-40B4-BE49-F238E27FC236}">
                  <a16:creationId xmlns:a16="http://schemas.microsoft.com/office/drawing/2014/main" id="{871BAD62-D720-D6B0-3792-6C90E38F7899}"/>
                </a:ext>
              </a:extLst>
            </p:cNvPr>
            <p:cNvSpPr/>
            <p:nvPr/>
          </p:nvSpPr>
          <p:spPr>
            <a:xfrm rot="16200000">
              <a:off x="5680016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Шестиугольник 420">
              <a:extLst>
                <a:ext uri="{FF2B5EF4-FFF2-40B4-BE49-F238E27FC236}">
                  <a16:creationId xmlns:a16="http://schemas.microsoft.com/office/drawing/2014/main" id="{E8EDDD5C-40A1-2088-A0AD-299060D9C7BF}"/>
                </a:ext>
              </a:extLst>
            </p:cNvPr>
            <p:cNvSpPr/>
            <p:nvPr/>
          </p:nvSpPr>
          <p:spPr>
            <a:xfrm rot="16200000">
              <a:off x="5791870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Шестиугольник 421">
              <a:extLst>
                <a:ext uri="{FF2B5EF4-FFF2-40B4-BE49-F238E27FC236}">
                  <a16:creationId xmlns:a16="http://schemas.microsoft.com/office/drawing/2014/main" id="{F3C92B26-4EF8-13DD-66D7-8545DD74DABA}"/>
                </a:ext>
              </a:extLst>
            </p:cNvPr>
            <p:cNvSpPr/>
            <p:nvPr/>
          </p:nvSpPr>
          <p:spPr>
            <a:xfrm rot="16200000">
              <a:off x="6351135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Шестиугольник 422">
              <a:extLst>
                <a:ext uri="{FF2B5EF4-FFF2-40B4-BE49-F238E27FC236}">
                  <a16:creationId xmlns:a16="http://schemas.microsoft.com/office/drawing/2014/main" id="{C6289298-B1FC-9204-DF83-320C3ECC31CE}"/>
                </a:ext>
              </a:extLst>
            </p:cNvPr>
            <p:cNvSpPr/>
            <p:nvPr/>
          </p:nvSpPr>
          <p:spPr>
            <a:xfrm rot="16200000">
              <a:off x="6462989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Шестиугольник 423">
              <a:extLst>
                <a:ext uri="{FF2B5EF4-FFF2-40B4-BE49-F238E27FC236}">
                  <a16:creationId xmlns:a16="http://schemas.microsoft.com/office/drawing/2014/main" id="{4C177630-10FF-34FD-32AF-EA383E3B7E92}"/>
                </a:ext>
              </a:extLst>
            </p:cNvPr>
            <p:cNvSpPr/>
            <p:nvPr/>
          </p:nvSpPr>
          <p:spPr>
            <a:xfrm rot="16200000">
              <a:off x="6127428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Шестиугольник 424">
              <a:extLst>
                <a:ext uri="{FF2B5EF4-FFF2-40B4-BE49-F238E27FC236}">
                  <a16:creationId xmlns:a16="http://schemas.microsoft.com/office/drawing/2014/main" id="{2B87DF9C-6BB2-B0A9-D349-C05C123AF4BD}"/>
                </a:ext>
              </a:extLst>
            </p:cNvPr>
            <p:cNvSpPr/>
            <p:nvPr/>
          </p:nvSpPr>
          <p:spPr>
            <a:xfrm rot="16200000">
              <a:off x="6239282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Шестиугольник 425">
              <a:extLst>
                <a:ext uri="{FF2B5EF4-FFF2-40B4-BE49-F238E27FC236}">
                  <a16:creationId xmlns:a16="http://schemas.microsoft.com/office/drawing/2014/main" id="{82E4B968-6CD2-405A-E1D6-4B982634EFC1}"/>
                </a:ext>
              </a:extLst>
            </p:cNvPr>
            <p:cNvSpPr/>
            <p:nvPr/>
          </p:nvSpPr>
          <p:spPr>
            <a:xfrm rot="16200000">
              <a:off x="6798547" y="23214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Шестиугольник 426">
              <a:extLst>
                <a:ext uri="{FF2B5EF4-FFF2-40B4-BE49-F238E27FC236}">
                  <a16:creationId xmlns:a16="http://schemas.microsoft.com/office/drawing/2014/main" id="{5A628B6E-243C-EBDC-D692-0A2A71EE89F6}"/>
                </a:ext>
              </a:extLst>
            </p:cNvPr>
            <p:cNvSpPr/>
            <p:nvPr/>
          </p:nvSpPr>
          <p:spPr>
            <a:xfrm rot="16200000">
              <a:off x="6910401" y="23214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Шестиугольник 427">
              <a:extLst>
                <a:ext uri="{FF2B5EF4-FFF2-40B4-BE49-F238E27FC236}">
                  <a16:creationId xmlns:a16="http://schemas.microsoft.com/office/drawing/2014/main" id="{40B52D0C-7DF5-0723-4C01-5F35784AF249}"/>
                </a:ext>
              </a:extLst>
            </p:cNvPr>
            <p:cNvSpPr/>
            <p:nvPr/>
          </p:nvSpPr>
          <p:spPr>
            <a:xfrm rot="16200000">
              <a:off x="6574840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Шестиугольник 428">
              <a:extLst>
                <a:ext uri="{FF2B5EF4-FFF2-40B4-BE49-F238E27FC236}">
                  <a16:creationId xmlns:a16="http://schemas.microsoft.com/office/drawing/2014/main" id="{902104A8-131F-A029-6528-580326009DED}"/>
                </a:ext>
              </a:extLst>
            </p:cNvPr>
            <p:cNvSpPr/>
            <p:nvPr/>
          </p:nvSpPr>
          <p:spPr>
            <a:xfrm rot="16200000">
              <a:off x="6686694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Шестиугольник 429">
              <a:extLst>
                <a:ext uri="{FF2B5EF4-FFF2-40B4-BE49-F238E27FC236}">
                  <a16:creationId xmlns:a16="http://schemas.microsoft.com/office/drawing/2014/main" id="{6CC9DDFB-E265-DBBA-4F7A-5CA1C13855BE}"/>
                </a:ext>
              </a:extLst>
            </p:cNvPr>
            <p:cNvSpPr/>
            <p:nvPr/>
          </p:nvSpPr>
          <p:spPr>
            <a:xfrm rot="16200000">
              <a:off x="7022251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Шестиугольник 430">
              <a:extLst>
                <a:ext uri="{FF2B5EF4-FFF2-40B4-BE49-F238E27FC236}">
                  <a16:creationId xmlns:a16="http://schemas.microsoft.com/office/drawing/2014/main" id="{576A1348-7EEE-BD3E-242A-EDD5443671FD}"/>
                </a:ext>
              </a:extLst>
            </p:cNvPr>
            <p:cNvSpPr/>
            <p:nvPr/>
          </p:nvSpPr>
          <p:spPr>
            <a:xfrm rot="16200000">
              <a:off x="7134105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Шестиугольник 431">
              <a:extLst>
                <a:ext uri="{FF2B5EF4-FFF2-40B4-BE49-F238E27FC236}">
                  <a16:creationId xmlns:a16="http://schemas.microsoft.com/office/drawing/2014/main" id="{39749A22-1C7F-9091-9FCE-527ADE0DD6C8}"/>
                </a:ext>
              </a:extLst>
            </p:cNvPr>
            <p:cNvSpPr/>
            <p:nvPr/>
          </p:nvSpPr>
          <p:spPr>
            <a:xfrm rot="16200000">
              <a:off x="7469663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Шестиугольник 432">
              <a:extLst>
                <a:ext uri="{FF2B5EF4-FFF2-40B4-BE49-F238E27FC236}">
                  <a16:creationId xmlns:a16="http://schemas.microsoft.com/office/drawing/2014/main" id="{C865C7C1-FBA7-920B-B6B1-1491762AECF7}"/>
                </a:ext>
              </a:extLst>
            </p:cNvPr>
            <p:cNvSpPr/>
            <p:nvPr/>
          </p:nvSpPr>
          <p:spPr>
            <a:xfrm rot="16200000">
              <a:off x="7581517" y="232149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Шестиугольник 433">
              <a:extLst>
                <a:ext uri="{FF2B5EF4-FFF2-40B4-BE49-F238E27FC236}">
                  <a16:creationId xmlns:a16="http://schemas.microsoft.com/office/drawing/2014/main" id="{58D396BE-D25E-72CE-66F7-310B4958A006}"/>
                </a:ext>
              </a:extLst>
            </p:cNvPr>
            <p:cNvSpPr/>
            <p:nvPr/>
          </p:nvSpPr>
          <p:spPr>
            <a:xfrm rot="16200000">
              <a:off x="7245956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Шестиугольник 434">
              <a:extLst>
                <a:ext uri="{FF2B5EF4-FFF2-40B4-BE49-F238E27FC236}">
                  <a16:creationId xmlns:a16="http://schemas.microsoft.com/office/drawing/2014/main" id="{AD2E0A84-E2AA-403E-F40F-C29D1A0932A1}"/>
                </a:ext>
              </a:extLst>
            </p:cNvPr>
            <p:cNvSpPr/>
            <p:nvPr/>
          </p:nvSpPr>
          <p:spPr>
            <a:xfrm rot="16200000">
              <a:off x="7357810" y="232149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Шестиугольник 435">
              <a:extLst>
                <a:ext uri="{FF2B5EF4-FFF2-40B4-BE49-F238E27FC236}">
                  <a16:creationId xmlns:a16="http://schemas.microsoft.com/office/drawing/2014/main" id="{E24A9579-A829-6644-D259-EF0898D7E06E}"/>
                </a:ext>
              </a:extLst>
            </p:cNvPr>
            <p:cNvSpPr/>
            <p:nvPr/>
          </p:nvSpPr>
          <p:spPr>
            <a:xfrm rot="16200000">
              <a:off x="7805222" y="23214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Шестиугольник 436">
              <a:extLst>
                <a:ext uri="{FF2B5EF4-FFF2-40B4-BE49-F238E27FC236}">
                  <a16:creationId xmlns:a16="http://schemas.microsoft.com/office/drawing/2014/main" id="{B34368B0-ADDA-16E8-7901-8B1DFA24C030}"/>
                </a:ext>
              </a:extLst>
            </p:cNvPr>
            <p:cNvSpPr/>
            <p:nvPr/>
          </p:nvSpPr>
          <p:spPr>
            <a:xfrm rot="16200000">
              <a:off x="4070404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Шестиугольник 437">
              <a:extLst>
                <a:ext uri="{FF2B5EF4-FFF2-40B4-BE49-F238E27FC236}">
                  <a16:creationId xmlns:a16="http://schemas.microsoft.com/office/drawing/2014/main" id="{85B7305E-CD0D-BCA8-7DAE-31E0C1C75AD6}"/>
                </a:ext>
              </a:extLst>
            </p:cNvPr>
            <p:cNvSpPr/>
            <p:nvPr/>
          </p:nvSpPr>
          <p:spPr>
            <a:xfrm rot="16200000">
              <a:off x="4182258" y="2422810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Шестиугольник 438">
              <a:extLst>
                <a:ext uri="{FF2B5EF4-FFF2-40B4-BE49-F238E27FC236}">
                  <a16:creationId xmlns:a16="http://schemas.microsoft.com/office/drawing/2014/main" id="{84B79A4D-9094-2AC3-A6A3-DDFC4F18697E}"/>
                </a:ext>
              </a:extLst>
            </p:cNvPr>
            <p:cNvSpPr/>
            <p:nvPr/>
          </p:nvSpPr>
          <p:spPr>
            <a:xfrm rot="16200000">
              <a:off x="4517816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Шестиугольник 439">
              <a:extLst>
                <a:ext uri="{FF2B5EF4-FFF2-40B4-BE49-F238E27FC236}">
                  <a16:creationId xmlns:a16="http://schemas.microsoft.com/office/drawing/2014/main" id="{A8C1C545-C839-70F5-71B7-BA76BA0051FB}"/>
                </a:ext>
              </a:extLst>
            </p:cNvPr>
            <p:cNvSpPr/>
            <p:nvPr/>
          </p:nvSpPr>
          <p:spPr>
            <a:xfrm rot="16200000">
              <a:off x="4629670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Шестиугольник 440">
              <a:extLst>
                <a:ext uri="{FF2B5EF4-FFF2-40B4-BE49-F238E27FC236}">
                  <a16:creationId xmlns:a16="http://schemas.microsoft.com/office/drawing/2014/main" id="{41ECDD7A-EA40-CC7E-AFF0-26B0FC32E245}"/>
                </a:ext>
              </a:extLst>
            </p:cNvPr>
            <p:cNvSpPr/>
            <p:nvPr/>
          </p:nvSpPr>
          <p:spPr>
            <a:xfrm rot="16200000">
              <a:off x="4294109" y="24228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Шестиугольник 441">
              <a:extLst>
                <a:ext uri="{FF2B5EF4-FFF2-40B4-BE49-F238E27FC236}">
                  <a16:creationId xmlns:a16="http://schemas.microsoft.com/office/drawing/2014/main" id="{F048A934-5A45-E3E9-5FC4-52E0F535EFEB}"/>
                </a:ext>
              </a:extLst>
            </p:cNvPr>
            <p:cNvSpPr/>
            <p:nvPr/>
          </p:nvSpPr>
          <p:spPr>
            <a:xfrm rot="16200000">
              <a:off x="4405963" y="24228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Шестиугольник 442">
              <a:extLst>
                <a:ext uri="{FF2B5EF4-FFF2-40B4-BE49-F238E27FC236}">
                  <a16:creationId xmlns:a16="http://schemas.microsoft.com/office/drawing/2014/main" id="{F8C1A630-80F4-36E4-380A-A2C2A9F59806}"/>
                </a:ext>
              </a:extLst>
            </p:cNvPr>
            <p:cNvSpPr/>
            <p:nvPr/>
          </p:nvSpPr>
          <p:spPr>
            <a:xfrm rot="16200000">
              <a:off x="4965228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Шестиугольник 443">
              <a:extLst>
                <a:ext uri="{FF2B5EF4-FFF2-40B4-BE49-F238E27FC236}">
                  <a16:creationId xmlns:a16="http://schemas.microsoft.com/office/drawing/2014/main" id="{8E4E632B-0663-5EAB-1216-6C4D34FB985B}"/>
                </a:ext>
              </a:extLst>
            </p:cNvPr>
            <p:cNvSpPr/>
            <p:nvPr/>
          </p:nvSpPr>
          <p:spPr>
            <a:xfrm rot="16200000">
              <a:off x="5077082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Шестиугольник 444">
              <a:extLst>
                <a:ext uri="{FF2B5EF4-FFF2-40B4-BE49-F238E27FC236}">
                  <a16:creationId xmlns:a16="http://schemas.microsoft.com/office/drawing/2014/main" id="{6AB6225A-90B8-7AB5-56EC-F2F84586864E}"/>
                </a:ext>
              </a:extLst>
            </p:cNvPr>
            <p:cNvSpPr/>
            <p:nvPr/>
          </p:nvSpPr>
          <p:spPr>
            <a:xfrm rot="16200000">
              <a:off x="4741521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Шестиугольник 445">
              <a:extLst>
                <a:ext uri="{FF2B5EF4-FFF2-40B4-BE49-F238E27FC236}">
                  <a16:creationId xmlns:a16="http://schemas.microsoft.com/office/drawing/2014/main" id="{0C6E7249-62C8-6603-9455-27E47309E9D5}"/>
                </a:ext>
              </a:extLst>
            </p:cNvPr>
            <p:cNvSpPr/>
            <p:nvPr/>
          </p:nvSpPr>
          <p:spPr>
            <a:xfrm rot="16200000">
              <a:off x="4853375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Шестиугольник 446">
              <a:extLst>
                <a:ext uri="{FF2B5EF4-FFF2-40B4-BE49-F238E27FC236}">
                  <a16:creationId xmlns:a16="http://schemas.microsoft.com/office/drawing/2014/main" id="{9BFB80F0-370F-4E7A-8C40-ACA3689A66D7}"/>
                </a:ext>
              </a:extLst>
            </p:cNvPr>
            <p:cNvSpPr/>
            <p:nvPr/>
          </p:nvSpPr>
          <p:spPr>
            <a:xfrm rot="16200000">
              <a:off x="5412640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Шестиугольник 447">
              <a:extLst>
                <a:ext uri="{FF2B5EF4-FFF2-40B4-BE49-F238E27FC236}">
                  <a16:creationId xmlns:a16="http://schemas.microsoft.com/office/drawing/2014/main" id="{CD74CFF8-E71E-9EB5-E678-7BAA16A3A885}"/>
                </a:ext>
              </a:extLst>
            </p:cNvPr>
            <p:cNvSpPr/>
            <p:nvPr/>
          </p:nvSpPr>
          <p:spPr>
            <a:xfrm rot="16200000">
              <a:off x="5524494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Шестиугольник 448">
              <a:extLst>
                <a:ext uri="{FF2B5EF4-FFF2-40B4-BE49-F238E27FC236}">
                  <a16:creationId xmlns:a16="http://schemas.microsoft.com/office/drawing/2014/main" id="{A46060F4-F450-119E-C3B3-6F67AAC33227}"/>
                </a:ext>
              </a:extLst>
            </p:cNvPr>
            <p:cNvSpPr/>
            <p:nvPr/>
          </p:nvSpPr>
          <p:spPr>
            <a:xfrm rot="16200000">
              <a:off x="5188933" y="24228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Шестиугольник 449">
              <a:extLst>
                <a:ext uri="{FF2B5EF4-FFF2-40B4-BE49-F238E27FC236}">
                  <a16:creationId xmlns:a16="http://schemas.microsoft.com/office/drawing/2014/main" id="{214176B5-AEA9-6670-2FE1-0F935C25F752}"/>
                </a:ext>
              </a:extLst>
            </p:cNvPr>
            <p:cNvSpPr/>
            <p:nvPr/>
          </p:nvSpPr>
          <p:spPr>
            <a:xfrm rot="16200000">
              <a:off x="5300787" y="24228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Шестиугольник 450">
              <a:extLst>
                <a:ext uri="{FF2B5EF4-FFF2-40B4-BE49-F238E27FC236}">
                  <a16:creationId xmlns:a16="http://schemas.microsoft.com/office/drawing/2014/main" id="{23310E61-A96D-BF27-FDAE-0687565C882E}"/>
                </a:ext>
              </a:extLst>
            </p:cNvPr>
            <p:cNvSpPr/>
            <p:nvPr/>
          </p:nvSpPr>
          <p:spPr>
            <a:xfrm rot="16200000">
              <a:off x="5860052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Шестиугольник 451">
              <a:extLst>
                <a:ext uri="{FF2B5EF4-FFF2-40B4-BE49-F238E27FC236}">
                  <a16:creationId xmlns:a16="http://schemas.microsoft.com/office/drawing/2014/main" id="{3A966F47-CB74-A164-DBC2-43C3802561AC}"/>
                </a:ext>
              </a:extLst>
            </p:cNvPr>
            <p:cNvSpPr/>
            <p:nvPr/>
          </p:nvSpPr>
          <p:spPr>
            <a:xfrm rot="16200000">
              <a:off x="5971906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Шестиугольник 452">
              <a:extLst>
                <a:ext uri="{FF2B5EF4-FFF2-40B4-BE49-F238E27FC236}">
                  <a16:creationId xmlns:a16="http://schemas.microsoft.com/office/drawing/2014/main" id="{F17896C8-1ECF-CA64-59E6-4F9A7EDD48A7}"/>
                </a:ext>
              </a:extLst>
            </p:cNvPr>
            <p:cNvSpPr/>
            <p:nvPr/>
          </p:nvSpPr>
          <p:spPr>
            <a:xfrm rot="16200000">
              <a:off x="5636345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Шестиугольник 453">
              <a:extLst>
                <a:ext uri="{FF2B5EF4-FFF2-40B4-BE49-F238E27FC236}">
                  <a16:creationId xmlns:a16="http://schemas.microsoft.com/office/drawing/2014/main" id="{73566A08-DD6C-ED61-AD55-AAA8C6BF3D59}"/>
                </a:ext>
              </a:extLst>
            </p:cNvPr>
            <p:cNvSpPr/>
            <p:nvPr/>
          </p:nvSpPr>
          <p:spPr>
            <a:xfrm rot="16200000">
              <a:off x="5748199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Шестиугольник 454">
              <a:extLst>
                <a:ext uri="{FF2B5EF4-FFF2-40B4-BE49-F238E27FC236}">
                  <a16:creationId xmlns:a16="http://schemas.microsoft.com/office/drawing/2014/main" id="{D6D354A3-4194-9595-ED9C-16755935026E}"/>
                </a:ext>
              </a:extLst>
            </p:cNvPr>
            <p:cNvSpPr/>
            <p:nvPr/>
          </p:nvSpPr>
          <p:spPr>
            <a:xfrm rot="16200000">
              <a:off x="6307464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Шестиугольник 455">
              <a:extLst>
                <a:ext uri="{FF2B5EF4-FFF2-40B4-BE49-F238E27FC236}">
                  <a16:creationId xmlns:a16="http://schemas.microsoft.com/office/drawing/2014/main" id="{FF136209-04A2-CEA3-4025-BD0D2EB18555}"/>
                </a:ext>
              </a:extLst>
            </p:cNvPr>
            <p:cNvSpPr/>
            <p:nvPr/>
          </p:nvSpPr>
          <p:spPr>
            <a:xfrm rot="16200000">
              <a:off x="6419318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Шестиугольник 456">
              <a:extLst>
                <a:ext uri="{FF2B5EF4-FFF2-40B4-BE49-F238E27FC236}">
                  <a16:creationId xmlns:a16="http://schemas.microsoft.com/office/drawing/2014/main" id="{CC77CA61-DC34-666C-30A5-956D594A8BD8}"/>
                </a:ext>
              </a:extLst>
            </p:cNvPr>
            <p:cNvSpPr/>
            <p:nvPr/>
          </p:nvSpPr>
          <p:spPr>
            <a:xfrm rot="16200000">
              <a:off x="6083757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Шестиугольник 457">
              <a:extLst>
                <a:ext uri="{FF2B5EF4-FFF2-40B4-BE49-F238E27FC236}">
                  <a16:creationId xmlns:a16="http://schemas.microsoft.com/office/drawing/2014/main" id="{FAA7AC4F-264C-5593-3A41-FC33E24A74F7}"/>
                </a:ext>
              </a:extLst>
            </p:cNvPr>
            <p:cNvSpPr/>
            <p:nvPr/>
          </p:nvSpPr>
          <p:spPr>
            <a:xfrm rot="16200000">
              <a:off x="6195611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Шестиугольник 458">
              <a:extLst>
                <a:ext uri="{FF2B5EF4-FFF2-40B4-BE49-F238E27FC236}">
                  <a16:creationId xmlns:a16="http://schemas.microsoft.com/office/drawing/2014/main" id="{78F969AD-A745-0681-E2F8-FFDDA5BBE4FC}"/>
                </a:ext>
              </a:extLst>
            </p:cNvPr>
            <p:cNvSpPr/>
            <p:nvPr/>
          </p:nvSpPr>
          <p:spPr>
            <a:xfrm rot="16200000">
              <a:off x="6754876" y="24228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Шестиугольник 459">
              <a:extLst>
                <a:ext uri="{FF2B5EF4-FFF2-40B4-BE49-F238E27FC236}">
                  <a16:creationId xmlns:a16="http://schemas.microsoft.com/office/drawing/2014/main" id="{29BDEDBC-FBE2-DFB0-3A46-6746C46FDF09}"/>
                </a:ext>
              </a:extLst>
            </p:cNvPr>
            <p:cNvSpPr/>
            <p:nvPr/>
          </p:nvSpPr>
          <p:spPr>
            <a:xfrm rot="16200000">
              <a:off x="6866730" y="24228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Шестиугольник 460">
              <a:extLst>
                <a:ext uri="{FF2B5EF4-FFF2-40B4-BE49-F238E27FC236}">
                  <a16:creationId xmlns:a16="http://schemas.microsoft.com/office/drawing/2014/main" id="{732F1154-E898-E378-CE46-41B9B86876B6}"/>
                </a:ext>
              </a:extLst>
            </p:cNvPr>
            <p:cNvSpPr/>
            <p:nvPr/>
          </p:nvSpPr>
          <p:spPr>
            <a:xfrm rot="16200000">
              <a:off x="6531169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Шестиугольник 461">
              <a:extLst>
                <a:ext uri="{FF2B5EF4-FFF2-40B4-BE49-F238E27FC236}">
                  <a16:creationId xmlns:a16="http://schemas.microsoft.com/office/drawing/2014/main" id="{A3EE8129-C66D-1759-D32F-9CE62BE8CF0B}"/>
                </a:ext>
              </a:extLst>
            </p:cNvPr>
            <p:cNvSpPr/>
            <p:nvPr/>
          </p:nvSpPr>
          <p:spPr>
            <a:xfrm rot="16200000">
              <a:off x="6643023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Шестиугольник 462">
              <a:extLst>
                <a:ext uri="{FF2B5EF4-FFF2-40B4-BE49-F238E27FC236}">
                  <a16:creationId xmlns:a16="http://schemas.microsoft.com/office/drawing/2014/main" id="{CAA9F977-3085-AE5B-718E-975CC39D00EF}"/>
                </a:ext>
              </a:extLst>
            </p:cNvPr>
            <p:cNvSpPr/>
            <p:nvPr/>
          </p:nvSpPr>
          <p:spPr>
            <a:xfrm rot="16200000">
              <a:off x="6978580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Шестиугольник 463">
              <a:extLst>
                <a:ext uri="{FF2B5EF4-FFF2-40B4-BE49-F238E27FC236}">
                  <a16:creationId xmlns:a16="http://schemas.microsoft.com/office/drawing/2014/main" id="{E6952E57-5BCC-C125-F2EB-19EEA3AA51C5}"/>
                </a:ext>
              </a:extLst>
            </p:cNvPr>
            <p:cNvSpPr/>
            <p:nvPr/>
          </p:nvSpPr>
          <p:spPr>
            <a:xfrm rot="16200000">
              <a:off x="7090434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Шестиугольник 464">
              <a:extLst>
                <a:ext uri="{FF2B5EF4-FFF2-40B4-BE49-F238E27FC236}">
                  <a16:creationId xmlns:a16="http://schemas.microsoft.com/office/drawing/2014/main" id="{82528226-2E3F-6F68-A2DE-D4BBA0069E29}"/>
                </a:ext>
              </a:extLst>
            </p:cNvPr>
            <p:cNvSpPr/>
            <p:nvPr/>
          </p:nvSpPr>
          <p:spPr>
            <a:xfrm rot="16200000">
              <a:off x="7425992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Шестиугольник 465">
              <a:extLst>
                <a:ext uri="{FF2B5EF4-FFF2-40B4-BE49-F238E27FC236}">
                  <a16:creationId xmlns:a16="http://schemas.microsoft.com/office/drawing/2014/main" id="{B0A0F7C0-B1C8-BF65-B35A-9247AC37A23D}"/>
                </a:ext>
              </a:extLst>
            </p:cNvPr>
            <p:cNvSpPr/>
            <p:nvPr/>
          </p:nvSpPr>
          <p:spPr>
            <a:xfrm rot="16200000">
              <a:off x="7537846" y="242281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Шестиугольник 466">
              <a:extLst>
                <a:ext uri="{FF2B5EF4-FFF2-40B4-BE49-F238E27FC236}">
                  <a16:creationId xmlns:a16="http://schemas.microsoft.com/office/drawing/2014/main" id="{E3520DE5-37E0-8999-954E-881EDDB15C1F}"/>
                </a:ext>
              </a:extLst>
            </p:cNvPr>
            <p:cNvSpPr/>
            <p:nvPr/>
          </p:nvSpPr>
          <p:spPr>
            <a:xfrm rot="16200000">
              <a:off x="7202285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Шестиугольник 467">
              <a:extLst>
                <a:ext uri="{FF2B5EF4-FFF2-40B4-BE49-F238E27FC236}">
                  <a16:creationId xmlns:a16="http://schemas.microsoft.com/office/drawing/2014/main" id="{9401A545-CC4E-6CA6-556C-AEC12BD11B3D}"/>
                </a:ext>
              </a:extLst>
            </p:cNvPr>
            <p:cNvSpPr/>
            <p:nvPr/>
          </p:nvSpPr>
          <p:spPr>
            <a:xfrm rot="16200000">
              <a:off x="7314139" y="242281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Шестиугольник 468">
              <a:extLst>
                <a:ext uri="{FF2B5EF4-FFF2-40B4-BE49-F238E27FC236}">
                  <a16:creationId xmlns:a16="http://schemas.microsoft.com/office/drawing/2014/main" id="{6EBD68E1-EBBB-D773-3E1A-7AC6566B33D6}"/>
                </a:ext>
              </a:extLst>
            </p:cNvPr>
            <p:cNvSpPr/>
            <p:nvPr/>
          </p:nvSpPr>
          <p:spPr>
            <a:xfrm rot="16200000">
              <a:off x="7649697" y="24228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Шестиугольник 469">
              <a:extLst>
                <a:ext uri="{FF2B5EF4-FFF2-40B4-BE49-F238E27FC236}">
                  <a16:creationId xmlns:a16="http://schemas.microsoft.com/office/drawing/2014/main" id="{023C5C7A-37C1-FB55-E7D9-3E4CFA368F73}"/>
                </a:ext>
              </a:extLst>
            </p:cNvPr>
            <p:cNvSpPr/>
            <p:nvPr/>
          </p:nvSpPr>
          <p:spPr>
            <a:xfrm rot="16200000">
              <a:off x="7761551" y="242280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Шестиугольник 470">
              <a:extLst>
                <a:ext uri="{FF2B5EF4-FFF2-40B4-BE49-F238E27FC236}">
                  <a16:creationId xmlns:a16="http://schemas.microsoft.com/office/drawing/2014/main" id="{8250CF3B-CFFF-8FD1-2F90-E45AECAC8AE6}"/>
                </a:ext>
              </a:extLst>
            </p:cNvPr>
            <p:cNvSpPr/>
            <p:nvPr/>
          </p:nvSpPr>
          <p:spPr>
            <a:xfrm rot="16200000">
              <a:off x="3331106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Шестиугольник 471">
              <a:extLst>
                <a:ext uri="{FF2B5EF4-FFF2-40B4-BE49-F238E27FC236}">
                  <a16:creationId xmlns:a16="http://schemas.microsoft.com/office/drawing/2014/main" id="{0EA212DA-0A3D-6387-56A9-1DAB54D0A538}"/>
                </a:ext>
              </a:extLst>
            </p:cNvPr>
            <p:cNvSpPr/>
            <p:nvPr/>
          </p:nvSpPr>
          <p:spPr>
            <a:xfrm rot="16200000">
              <a:off x="4114076" y="2524122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Шестиугольник 472">
              <a:extLst>
                <a:ext uri="{FF2B5EF4-FFF2-40B4-BE49-F238E27FC236}">
                  <a16:creationId xmlns:a16="http://schemas.microsoft.com/office/drawing/2014/main" id="{7F62FCF3-D605-A2D3-155D-8CDECF499F89}"/>
                </a:ext>
              </a:extLst>
            </p:cNvPr>
            <p:cNvSpPr/>
            <p:nvPr/>
          </p:nvSpPr>
          <p:spPr>
            <a:xfrm rot="16200000">
              <a:off x="4225930" y="2524122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Шестиугольник 473">
              <a:extLst>
                <a:ext uri="{FF2B5EF4-FFF2-40B4-BE49-F238E27FC236}">
                  <a16:creationId xmlns:a16="http://schemas.microsoft.com/office/drawing/2014/main" id="{62AD7A8C-4ABA-8664-1A52-1BAF35E9A98B}"/>
                </a:ext>
              </a:extLst>
            </p:cNvPr>
            <p:cNvSpPr/>
            <p:nvPr/>
          </p:nvSpPr>
          <p:spPr>
            <a:xfrm rot="16200000">
              <a:off x="4002223" y="25241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Шестиугольник 474">
              <a:extLst>
                <a:ext uri="{FF2B5EF4-FFF2-40B4-BE49-F238E27FC236}">
                  <a16:creationId xmlns:a16="http://schemas.microsoft.com/office/drawing/2014/main" id="{7F32D6B0-1131-0155-0A81-A65B6AC684E9}"/>
                </a:ext>
              </a:extLst>
            </p:cNvPr>
            <p:cNvSpPr/>
            <p:nvPr/>
          </p:nvSpPr>
          <p:spPr>
            <a:xfrm rot="16200000">
              <a:off x="4561488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Шестиугольник 475">
              <a:extLst>
                <a:ext uri="{FF2B5EF4-FFF2-40B4-BE49-F238E27FC236}">
                  <a16:creationId xmlns:a16="http://schemas.microsoft.com/office/drawing/2014/main" id="{66062905-1B6B-7E82-BA1C-75C5BA72C75F}"/>
                </a:ext>
              </a:extLst>
            </p:cNvPr>
            <p:cNvSpPr/>
            <p:nvPr/>
          </p:nvSpPr>
          <p:spPr>
            <a:xfrm rot="16200000">
              <a:off x="4673342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Шестиугольник 476">
              <a:extLst>
                <a:ext uri="{FF2B5EF4-FFF2-40B4-BE49-F238E27FC236}">
                  <a16:creationId xmlns:a16="http://schemas.microsoft.com/office/drawing/2014/main" id="{4BB9034A-8DEB-DCA0-1C32-01289D80930B}"/>
                </a:ext>
              </a:extLst>
            </p:cNvPr>
            <p:cNvSpPr/>
            <p:nvPr/>
          </p:nvSpPr>
          <p:spPr>
            <a:xfrm rot="16200000">
              <a:off x="4337781" y="25241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Шестиугольник 477">
              <a:extLst>
                <a:ext uri="{FF2B5EF4-FFF2-40B4-BE49-F238E27FC236}">
                  <a16:creationId xmlns:a16="http://schemas.microsoft.com/office/drawing/2014/main" id="{B1093450-1839-A2B8-0184-25EA1FA36967}"/>
                </a:ext>
              </a:extLst>
            </p:cNvPr>
            <p:cNvSpPr/>
            <p:nvPr/>
          </p:nvSpPr>
          <p:spPr>
            <a:xfrm rot="16200000">
              <a:off x="4449635" y="25241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Шестиугольник 478">
              <a:extLst>
                <a:ext uri="{FF2B5EF4-FFF2-40B4-BE49-F238E27FC236}">
                  <a16:creationId xmlns:a16="http://schemas.microsoft.com/office/drawing/2014/main" id="{270E15FE-47DB-87DB-532E-59ADCD151CCA}"/>
                </a:ext>
              </a:extLst>
            </p:cNvPr>
            <p:cNvSpPr/>
            <p:nvPr/>
          </p:nvSpPr>
          <p:spPr>
            <a:xfrm rot="16200000">
              <a:off x="5008900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Шестиугольник 479">
              <a:extLst>
                <a:ext uri="{FF2B5EF4-FFF2-40B4-BE49-F238E27FC236}">
                  <a16:creationId xmlns:a16="http://schemas.microsoft.com/office/drawing/2014/main" id="{272F5894-B0D8-7A18-B6FF-3A1496B7294D}"/>
                </a:ext>
              </a:extLst>
            </p:cNvPr>
            <p:cNvSpPr/>
            <p:nvPr/>
          </p:nvSpPr>
          <p:spPr>
            <a:xfrm rot="16200000">
              <a:off x="5120754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Шестиугольник 480">
              <a:extLst>
                <a:ext uri="{FF2B5EF4-FFF2-40B4-BE49-F238E27FC236}">
                  <a16:creationId xmlns:a16="http://schemas.microsoft.com/office/drawing/2014/main" id="{6596C4E1-9690-5559-00D0-64FCEFA3557A}"/>
                </a:ext>
              </a:extLst>
            </p:cNvPr>
            <p:cNvSpPr/>
            <p:nvPr/>
          </p:nvSpPr>
          <p:spPr>
            <a:xfrm rot="16200000">
              <a:off x="4785193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Шестиугольник 481">
              <a:extLst>
                <a:ext uri="{FF2B5EF4-FFF2-40B4-BE49-F238E27FC236}">
                  <a16:creationId xmlns:a16="http://schemas.microsoft.com/office/drawing/2014/main" id="{FC025D19-6F78-9405-C1C1-6454C76892F2}"/>
                </a:ext>
              </a:extLst>
            </p:cNvPr>
            <p:cNvSpPr/>
            <p:nvPr/>
          </p:nvSpPr>
          <p:spPr>
            <a:xfrm rot="16200000">
              <a:off x="4897047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Шестиугольник 482">
              <a:extLst>
                <a:ext uri="{FF2B5EF4-FFF2-40B4-BE49-F238E27FC236}">
                  <a16:creationId xmlns:a16="http://schemas.microsoft.com/office/drawing/2014/main" id="{E57864BA-57A7-A1EA-1D30-B2245B5D8C17}"/>
                </a:ext>
              </a:extLst>
            </p:cNvPr>
            <p:cNvSpPr/>
            <p:nvPr/>
          </p:nvSpPr>
          <p:spPr>
            <a:xfrm rot="16200000">
              <a:off x="5456312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Шестиугольник 483">
              <a:extLst>
                <a:ext uri="{FF2B5EF4-FFF2-40B4-BE49-F238E27FC236}">
                  <a16:creationId xmlns:a16="http://schemas.microsoft.com/office/drawing/2014/main" id="{6C78998A-B541-23DC-49AB-466DEA0F5FB8}"/>
                </a:ext>
              </a:extLst>
            </p:cNvPr>
            <p:cNvSpPr/>
            <p:nvPr/>
          </p:nvSpPr>
          <p:spPr>
            <a:xfrm rot="16200000">
              <a:off x="5568166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Шестиугольник 484">
              <a:extLst>
                <a:ext uri="{FF2B5EF4-FFF2-40B4-BE49-F238E27FC236}">
                  <a16:creationId xmlns:a16="http://schemas.microsoft.com/office/drawing/2014/main" id="{A240D004-3B89-4839-11E1-71D4AAC1615D}"/>
                </a:ext>
              </a:extLst>
            </p:cNvPr>
            <p:cNvSpPr/>
            <p:nvPr/>
          </p:nvSpPr>
          <p:spPr>
            <a:xfrm rot="16200000">
              <a:off x="5232605" y="25241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Шестиугольник 485">
              <a:extLst>
                <a:ext uri="{FF2B5EF4-FFF2-40B4-BE49-F238E27FC236}">
                  <a16:creationId xmlns:a16="http://schemas.microsoft.com/office/drawing/2014/main" id="{21C39694-BD8A-863C-1917-10C229C490F7}"/>
                </a:ext>
              </a:extLst>
            </p:cNvPr>
            <p:cNvSpPr/>
            <p:nvPr/>
          </p:nvSpPr>
          <p:spPr>
            <a:xfrm rot="16200000">
              <a:off x="5344459" y="25241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Шестиугольник 486">
              <a:extLst>
                <a:ext uri="{FF2B5EF4-FFF2-40B4-BE49-F238E27FC236}">
                  <a16:creationId xmlns:a16="http://schemas.microsoft.com/office/drawing/2014/main" id="{56FBCA1C-A25D-9DEC-091B-4A91EE41F923}"/>
                </a:ext>
              </a:extLst>
            </p:cNvPr>
            <p:cNvSpPr/>
            <p:nvPr/>
          </p:nvSpPr>
          <p:spPr>
            <a:xfrm rot="16200000">
              <a:off x="5903724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Шестиугольник 487">
              <a:extLst>
                <a:ext uri="{FF2B5EF4-FFF2-40B4-BE49-F238E27FC236}">
                  <a16:creationId xmlns:a16="http://schemas.microsoft.com/office/drawing/2014/main" id="{D0DC379B-746D-2715-758E-D3476B8E5923}"/>
                </a:ext>
              </a:extLst>
            </p:cNvPr>
            <p:cNvSpPr/>
            <p:nvPr/>
          </p:nvSpPr>
          <p:spPr>
            <a:xfrm rot="16200000">
              <a:off x="6015578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Шестиугольник 488">
              <a:extLst>
                <a:ext uri="{FF2B5EF4-FFF2-40B4-BE49-F238E27FC236}">
                  <a16:creationId xmlns:a16="http://schemas.microsoft.com/office/drawing/2014/main" id="{D7315D52-896E-C671-0A00-3A6BECCC87A1}"/>
                </a:ext>
              </a:extLst>
            </p:cNvPr>
            <p:cNvSpPr/>
            <p:nvPr/>
          </p:nvSpPr>
          <p:spPr>
            <a:xfrm rot="16200000">
              <a:off x="5680017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Шестиугольник 489">
              <a:extLst>
                <a:ext uri="{FF2B5EF4-FFF2-40B4-BE49-F238E27FC236}">
                  <a16:creationId xmlns:a16="http://schemas.microsoft.com/office/drawing/2014/main" id="{4BEBD5E9-3A5D-3BA7-2A67-A670C7F05FCF}"/>
                </a:ext>
              </a:extLst>
            </p:cNvPr>
            <p:cNvSpPr/>
            <p:nvPr/>
          </p:nvSpPr>
          <p:spPr>
            <a:xfrm rot="16200000">
              <a:off x="5791871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Шестиугольник 490">
              <a:extLst>
                <a:ext uri="{FF2B5EF4-FFF2-40B4-BE49-F238E27FC236}">
                  <a16:creationId xmlns:a16="http://schemas.microsoft.com/office/drawing/2014/main" id="{77587194-058D-1137-E316-B9C098F9F44E}"/>
                </a:ext>
              </a:extLst>
            </p:cNvPr>
            <p:cNvSpPr/>
            <p:nvPr/>
          </p:nvSpPr>
          <p:spPr>
            <a:xfrm rot="16200000">
              <a:off x="6351136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Шестиугольник 491">
              <a:extLst>
                <a:ext uri="{FF2B5EF4-FFF2-40B4-BE49-F238E27FC236}">
                  <a16:creationId xmlns:a16="http://schemas.microsoft.com/office/drawing/2014/main" id="{61FC4405-2818-0233-B7E8-4C8945C53719}"/>
                </a:ext>
              </a:extLst>
            </p:cNvPr>
            <p:cNvSpPr/>
            <p:nvPr/>
          </p:nvSpPr>
          <p:spPr>
            <a:xfrm rot="16200000">
              <a:off x="6462990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Шестиугольник 492">
              <a:extLst>
                <a:ext uri="{FF2B5EF4-FFF2-40B4-BE49-F238E27FC236}">
                  <a16:creationId xmlns:a16="http://schemas.microsoft.com/office/drawing/2014/main" id="{9CDC9624-BBAE-ED04-91F4-03B7A7A128C8}"/>
                </a:ext>
              </a:extLst>
            </p:cNvPr>
            <p:cNvSpPr/>
            <p:nvPr/>
          </p:nvSpPr>
          <p:spPr>
            <a:xfrm rot="16200000">
              <a:off x="6127429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Шестиугольник 493">
              <a:extLst>
                <a:ext uri="{FF2B5EF4-FFF2-40B4-BE49-F238E27FC236}">
                  <a16:creationId xmlns:a16="http://schemas.microsoft.com/office/drawing/2014/main" id="{777C2A4A-4678-7B32-9ACE-6BC6FF5BA742}"/>
                </a:ext>
              </a:extLst>
            </p:cNvPr>
            <p:cNvSpPr/>
            <p:nvPr/>
          </p:nvSpPr>
          <p:spPr>
            <a:xfrm rot="16200000">
              <a:off x="6239283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Шестиугольник 494">
              <a:extLst>
                <a:ext uri="{FF2B5EF4-FFF2-40B4-BE49-F238E27FC236}">
                  <a16:creationId xmlns:a16="http://schemas.microsoft.com/office/drawing/2014/main" id="{31011004-02DF-CEE6-67A1-3EBEE563DA8F}"/>
                </a:ext>
              </a:extLst>
            </p:cNvPr>
            <p:cNvSpPr/>
            <p:nvPr/>
          </p:nvSpPr>
          <p:spPr>
            <a:xfrm rot="16200000">
              <a:off x="6798548" y="25241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Шестиугольник 495">
              <a:extLst>
                <a:ext uri="{FF2B5EF4-FFF2-40B4-BE49-F238E27FC236}">
                  <a16:creationId xmlns:a16="http://schemas.microsoft.com/office/drawing/2014/main" id="{F95176BE-DA85-74FA-E310-F97A4D08A4E7}"/>
                </a:ext>
              </a:extLst>
            </p:cNvPr>
            <p:cNvSpPr/>
            <p:nvPr/>
          </p:nvSpPr>
          <p:spPr>
            <a:xfrm rot="16200000">
              <a:off x="6910402" y="25241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Шестиугольник 496">
              <a:extLst>
                <a:ext uri="{FF2B5EF4-FFF2-40B4-BE49-F238E27FC236}">
                  <a16:creationId xmlns:a16="http://schemas.microsoft.com/office/drawing/2014/main" id="{5E167446-870E-1B58-1907-9F5AE3F19E36}"/>
                </a:ext>
              </a:extLst>
            </p:cNvPr>
            <p:cNvSpPr/>
            <p:nvPr/>
          </p:nvSpPr>
          <p:spPr>
            <a:xfrm rot="16200000">
              <a:off x="6574841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Шестиугольник 497">
              <a:extLst>
                <a:ext uri="{FF2B5EF4-FFF2-40B4-BE49-F238E27FC236}">
                  <a16:creationId xmlns:a16="http://schemas.microsoft.com/office/drawing/2014/main" id="{557334E1-E503-6E52-5CED-02CE16EB80E9}"/>
                </a:ext>
              </a:extLst>
            </p:cNvPr>
            <p:cNvSpPr/>
            <p:nvPr/>
          </p:nvSpPr>
          <p:spPr>
            <a:xfrm rot="16200000">
              <a:off x="6686695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Шестиугольник 498">
              <a:extLst>
                <a:ext uri="{FF2B5EF4-FFF2-40B4-BE49-F238E27FC236}">
                  <a16:creationId xmlns:a16="http://schemas.microsoft.com/office/drawing/2014/main" id="{2144A523-7D72-AE9C-09CB-230BE956416F}"/>
                </a:ext>
              </a:extLst>
            </p:cNvPr>
            <p:cNvSpPr/>
            <p:nvPr/>
          </p:nvSpPr>
          <p:spPr>
            <a:xfrm rot="16200000">
              <a:off x="7022252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Шестиугольник 499">
              <a:extLst>
                <a:ext uri="{FF2B5EF4-FFF2-40B4-BE49-F238E27FC236}">
                  <a16:creationId xmlns:a16="http://schemas.microsoft.com/office/drawing/2014/main" id="{DA8C6CAB-A1F4-8C5B-31DC-FF98EBE4E2D4}"/>
                </a:ext>
              </a:extLst>
            </p:cNvPr>
            <p:cNvSpPr/>
            <p:nvPr/>
          </p:nvSpPr>
          <p:spPr>
            <a:xfrm rot="16200000">
              <a:off x="7134106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Шестиугольник 500">
              <a:extLst>
                <a:ext uri="{FF2B5EF4-FFF2-40B4-BE49-F238E27FC236}">
                  <a16:creationId xmlns:a16="http://schemas.microsoft.com/office/drawing/2014/main" id="{54806234-5A73-F581-D822-3A89138C8AF3}"/>
                </a:ext>
              </a:extLst>
            </p:cNvPr>
            <p:cNvSpPr/>
            <p:nvPr/>
          </p:nvSpPr>
          <p:spPr>
            <a:xfrm rot="16200000">
              <a:off x="7469664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Шестиугольник 501">
              <a:extLst>
                <a:ext uri="{FF2B5EF4-FFF2-40B4-BE49-F238E27FC236}">
                  <a16:creationId xmlns:a16="http://schemas.microsoft.com/office/drawing/2014/main" id="{82F8DCBF-E415-CA32-DE6A-5B5BDA7DD4EF}"/>
                </a:ext>
              </a:extLst>
            </p:cNvPr>
            <p:cNvSpPr/>
            <p:nvPr/>
          </p:nvSpPr>
          <p:spPr>
            <a:xfrm rot="16200000">
              <a:off x="7581518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Шестиугольник 502">
              <a:extLst>
                <a:ext uri="{FF2B5EF4-FFF2-40B4-BE49-F238E27FC236}">
                  <a16:creationId xmlns:a16="http://schemas.microsoft.com/office/drawing/2014/main" id="{9F45F737-9897-7B5B-A559-D4FE01DFDC78}"/>
                </a:ext>
              </a:extLst>
            </p:cNvPr>
            <p:cNvSpPr/>
            <p:nvPr/>
          </p:nvSpPr>
          <p:spPr>
            <a:xfrm rot="16200000">
              <a:off x="7245957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Шестиугольник 503">
              <a:extLst>
                <a:ext uri="{FF2B5EF4-FFF2-40B4-BE49-F238E27FC236}">
                  <a16:creationId xmlns:a16="http://schemas.microsoft.com/office/drawing/2014/main" id="{978CF1B1-4D9E-559C-25E2-226112DC6AC8}"/>
                </a:ext>
              </a:extLst>
            </p:cNvPr>
            <p:cNvSpPr/>
            <p:nvPr/>
          </p:nvSpPr>
          <p:spPr>
            <a:xfrm rot="16200000">
              <a:off x="7357811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Шестиугольник 504">
              <a:extLst>
                <a:ext uri="{FF2B5EF4-FFF2-40B4-BE49-F238E27FC236}">
                  <a16:creationId xmlns:a16="http://schemas.microsoft.com/office/drawing/2014/main" id="{DCFDF706-D051-8928-49C4-1A162FA82851}"/>
                </a:ext>
              </a:extLst>
            </p:cNvPr>
            <p:cNvSpPr/>
            <p:nvPr/>
          </p:nvSpPr>
          <p:spPr>
            <a:xfrm rot="16200000">
              <a:off x="7693369" y="25241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Шестиугольник 505">
              <a:extLst>
                <a:ext uri="{FF2B5EF4-FFF2-40B4-BE49-F238E27FC236}">
                  <a16:creationId xmlns:a16="http://schemas.microsoft.com/office/drawing/2014/main" id="{996B2093-20FD-9D06-A5B9-E1AE107E5D78}"/>
                </a:ext>
              </a:extLst>
            </p:cNvPr>
            <p:cNvSpPr/>
            <p:nvPr/>
          </p:nvSpPr>
          <p:spPr>
            <a:xfrm rot="16200000">
              <a:off x="8476342" y="25241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Шестиугольник 506">
              <a:extLst>
                <a:ext uri="{FF2B5EF4-FFF2-40B4-BE49-F238E27FC236}">
                  <a16:creationId xmlns:a16="http://schemas.microsoft.com/office/drawing/2014/main" id="{C97DEB53-F603-A9BC-93D9-7401BE18BA59}"/>
                </a:ext>
              </a:extLst>
            </p:cNvPr>
            <p:cNvSpPr/>
            <p:nvPr/>
          </p:nvSpPr>
          <p:spPr>
            <a:xfrm rot="16200000">
              <a:off x="8588193" y="25241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Шестиугольник 507">
              <a:extLst>
                <a:ext uri="{FF2B5EF4-FFF2-40B4-BE49-F238E27FC236}">
                  <a16:creationId xmlns:a16="http://schemas.microsoft.com/office/drawing/2014/main" id="{1A9C9E98-0FF6-6A3B-E9F5-19D52DE6BFB2}"/>
                </a:ext>
              </a:extLst>
            </p:cNvPr>
            <p:cNvSpPr/>
            <p:nvPr/>
          </p:nvSpPr>
          <p:spPr>
            <a:xfrm rot="16200000">
              <a:off x="3287435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Шестиугольник 508">
              <a:extLst>
                <a:ext uri="{FF2B5EF4-FFF2-40B4-BE49-F238E27FC236}">
                  <a16:creationId xmlns:a16="http://schemas.microsoft.com/office/drawing/2014/main" id="{35AB3036-0DD9-247F-7606-4E0C18280256}"/>
                </a:ext>
              </a:extLst>
            </p:cNvPr>
            <p:cNvSpPr/>
            <p:nvPr/>
          </p:nvSpPr>
          <p:spPr>
            <a:xfrm rot="16200000">
              <a:off x="3399286" y="26254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Шестиугольник 509">
              <a:extLst>
                <a:ext uri="{FF2B5EF4-FFF2-40B4-BE49-F238E27FC236}">
                  <a16:creationId xmlns:a16="http://schemas.microsoft.com/office/drawing/2014/main" id="{162801EF-A417-7BD3-E13A-959708CAA394}"/>
                </a:ext>
              </a:extLst>
            </p:cNvPr>
            <p:cNvSpPr/>
            <p:nvPr/>
          </p:nvSpPr>
          <p:spPr>
            <a:xfrm rot="16200000">
              <a:off x="3511140" y="26254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Шестиугольник 510">
              <a:extLst>
                <a:ext uri="{FF2B5EF4-FFF2-40B4-BE49-F238E27FC236}">
                  <a16:creationId xmlns:a16="http://schemas.microsoft.com/office/drawing/2014/main" id="{C9662E4B-155B-B4BC-FC39-B0F61D053AA7}"/>
                </a:ext>
              </a:extLst>
            </p:cNvPr>
            <p:cNvSpPr/>
            <p:nvPr/>
          </p:nvSpPr>
          <p:spPr>
            <a:xfrm rot="16200000">
              <a:off x="4070405" y="2625436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" name="Шестиугольник 511">
              <a:extLst>
                <a:ext uri="{FF2B5EF4-FFF2-40B4-BE49-F238E27FC236}">
                  <a16:creationId xmlns:a16="http://schemas.microsoft.com/office/drawing/2014/main" id="{9BE62A00-462C-F42F-AE55-C5D311C6B69D}"/>
                </a:ext>
              </a:extLst>
            </p:cNvPr>
            <p:cNvSpPr/>
            <p:nvPr/>
          </p:nvSpPr>
          <p:spPr>
            <a:xfrm rot="16200000">
              <a:off x="4182259" y="2625436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Шестиугольник 512">
              <a:extLst>
                <a:ext uri="{FF2B5EF4-FFF2-40B4-BE49-F238E27FC236}">
                  <a16:creationId xmlns:a16="http://schemas.microsoft.com/office/drawing/2014/main" id="{6EB520B5-720D-BE8F-118C-31816D518076}"/>
                </a:ext>
              </a:extLst>
            </p:cNvPr>
            <p:cNvSpPr/>
            <p:nvPr/>
          </p:nvSpPr>
          <p:spPr>
            <a:xfrm rot="16200000">
              <a:off x="4517817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Шестиугольник 513">
              <a:extLst>
                <a:ext uri="{FF2B5EF4-FFF2-40B4-BE49-F238E27FC236}">
                  <a16:creationId xmlns:a16="http://schemas.microsoft.com/office/drawing/2014/main" id="{4EDF2FF1-A8CC-D7A4-2873-F8525934BF94}"/>
                </a:ext>
              </a:extLst>
            </p:cNvPr>
            <p:cNvSpPr/>
            <p:nvPr/>
          </p:nvSpPr>
          <p:spPr>
            <a:xfrm rot="16200000">
              <a:off x="4629671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Шестиугольник 514">
              <a:extLst>
                <a:ext uri="{FF2B5EF4-FFF2-40B4-BE49-F238E27FC236}">
                  <a16:creationId xmlns:a16="http://schemas.microsoft.com/office/drawing/2014/main" id="{05A3E606-E33A-8DA2-E4FF-BE2CF3315018}"/>
                </a:ext>
              </a:extLst>
            </p:cNvPr>
            <p:cNvSpPr/>
            <p:nvPr/>
          </p:nvSpPr>
          <p:spPr>
            <a:xfrm rot="16200000">
              <a:off x="4294110" y="2625435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Шестиугольник 515">
              <a:extLst>
                <a:ext uri="{FF2B5EF4-FFF2-40B4-BE49-F238E27FC236}">
                  <a16:creationId xmlns:a16="http://schemas.microsoft.com/office/drawing/2014/main" id="{085F06EA-7B06-3654-54E1-916D00941722}"/>
                </a:ext>
              </a:extLst>
            </p:cNvPr>
            <p:cNvSpPr/>
            <p:nvPr/>
          </p:nvSpPr>
          <p:spPr>
            <a:xfrm rot="16200000">
              <a:off x="4405964" y="26254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Шестиугольник 516">
              <a:extLst>
                <a:ext uri="{FF2B5EF4-FFF2-40B4-BE49-F238E27FC236}">
                  <a16:creationId xmlns:a16="http://schemas.microsoft.com/office/drawing/2014/main" id="{08985C38-7BBF-48A5-99DE-FA55D08003D8}"/>
                </a:ext>
              </a:extLst>
            </p:cNvPr>
            <p:cNvSpPr/>
            <p:nvPr/>
          </p:nvSpPr>
          <p:spPr>
            <a:xfrm rot="16200000">
              <a:off x="4965229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Шестиугольник 517">
              <a:extLst>
                <a:ext uri="{FF2B5EF4-FFF2-40B4-BE49-F238E27FC236}">
                  <a16:creationId xmlns:a16="http://schemas.microsoft.com/office/drawing/2014/main" id="{DA15A004-30B9-35DA-46A9-237FF81E3390}"/>
                </a:ext>
              </a:extLst>
            </p:cNvPr>
            <p:cNvSpPr/>
            <p:nvPr/>
          </p:nvSpPr>
          <p:spPr>
            <a:xfrm rot="16200000">
              <a:off x="5077083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Шестиугольник 518">
              <a:extLst>
                <a:ext uri="{FF2B5EF4-FFF2-40B4-BE49-F238E27FC236}">
                  <a16:creationId xmlns:a16="http://schemas.microsoft.com/office/drawing/2014/main" id="{7B631339-6473-1915-2123-95122E8F0211}"/>
                </a:ext>
              </a:extLst>
            </p:cNvPr>
            <p:cNvSpPr/>
            <p:nvPr/>
          </p:nvSpPr>
          <p:spPr>
            <a:xfrm rot="16200000">
              <a:off x="4741522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Шестиугольник 519">
              <a:extLst>
                <a:ext uri="{FF2B5EF4-FFF2-40B4-BE49-F238E27FC236}">
                  <a16:creationId xmlns:a16="http://schemas.microsoft.com/office/drawing/2014/main" id="{056A236A-1536-7937-11E3-A38D9626ABCB}"/>
                </a:ext>
              </a:extLst>
            </p:cNvPr>
            <p:cNvSpPr/>
            <p:nvPr/>
          </p:nvSpPr>
          <p:spPr>
            <a:xfrm rot="16200000">
              <a:off x="4853376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Шестиугольник 520">
              <a:extLst>
                <a:ext uri="{FF2B5EF4-FFF2-40B4-BE49-F238E27FC236}">
                  <a16:creationId xmlns:a16="http://schemas.microsoft.com/office/drawing/2014/main" id="{3608C8A0-B4D5-D24F-79B3-9A01D212BC30}"/>
                </a:ext>
              </a:extLst>
            </p:cNvPr>
            <p:cNvSpPr/>
            <p:nvPr/>
          </p:nvSpPr>
          <p:spPr>
            <a:xfrm rot="16200000">
              <a:off x="5412641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Шестиугольник 521">
              <a:extLst>
                <a:ext uri="{FF2B5EF4-FFF2-40B4-BE49-F238E27FC236}">
                  <a16:creationId xmlns:a16="http://schemas.microsoft.com/office/drawing/2014/main" id="{2B9BFBE7-541B-0396-24C0-93B6E0E6AD29}"/>
                </a:ext>
              </a:extLst>
            </p:cNvPr>
            <p:cNvSpPr/>
            <p:nvPr/>
          </p:nvSpPr>
          <p:spPr>
            <a:xfrm rot="16200000">
              <a:off x="5524495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Шестиугольник 522">
              <a:extLst>
                <a:ext uri="{FF2B5EF4-FFF2-40B4-BE49-F238E27FC236}">
                  <a16:creationId xmlns:a16="http://schemas.microsoft.com/office/drawing/2014/main" id="{602BF9AB-308C-3A5A-4566-985B51B72521}"/>
                </a:ext>
              </a:extLst>
            </p:cNvPr>
            <p:cNvSpPr/>
            <p:nvPr/>
          </p:nvSpPr>
          <p:spPr>
            <a:xfrm rot="16200000">
              <a:off x="5188934" y="26254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4" name="Шестиугольник 523">
              <a:extLst>
                <a:ext uri="{FF2B5EF4-FFF2-40B4-BE49-F238E27FC236}">
                  <a16:creationId xmlns:a16="http://schemas.microsoft.com/office/drawing/2014/main" id="{F7C2101F-59CD-8988-F74F-E3E12C58698F}"/>
                </a:ext>
              </a:extLst>
            </p:cNvPr>
            <p:cNvSpPr/>
            <p:nvPr/>
          </p:nvSpPr>
          <p:spPr>
            <a:xfrm rot="16200000">
              <a:off x="5300788" y="26254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Шестиугольник 524">
              <a:extLst>
                <a:ext uri="{FF2B5EF4-FFF2-40B4-BE49-F238E27FC236}">
                  <a16:creationId xmlns:a16="http://schemas.microsoft.com/office/drawing/2014/main" id="{31C463EE-DCB4-8319-9FBA-2B24484B01BF}"/>
                </a:ext>
              </a:extLst>
            </p:cNvPr>
            <p:cNvSpPr/>
            <p:nvPr/>
          </p:nvSpPr>
          <p:spPr>
            <a:xfrm rot="16200000">
              <a:off x="5860053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Шестиугольник 525">
              <a:extLst>
                <a:ext uri="{FF2B5EF4-FFF2-40B4-BE49-F238E27FC236}">
                  <a16:creationId xmlns:a16="http://schemas.microsoft.com/office/drawing/2014/main" id="{212A0225-2E06-EBBE-F752-86BA7513A6D3}"/>
                </a:ext>
              </a:extLst>
            </p:cNvPr>
            <p:cNvSpPr/>
            <p:nvPr/>
          </p:nvSpPr>
          <p:spPr>
            <a:xfrm rot="16200000">
              <a:off x="5971907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Шестиугольник 526">
              <a:extLst>
                <a:ext uri="{FF2B5EF4-FFF2-40B4-BE49-F238E27FC236}">
                  <a16:creationId xmlns:a16="http://schemas.microsoft.com/office/drawing/2014/main" id="{968C2CBE-A777-48B7-DEFB-1854D2BE21D9}"/>
                </a:ext>
              </a:extLst>
            </p:cNvPr>
            <p:cNvSpPr/>
            <p:nvPr/>
          </p:nvSpPr>
          <p:spPr>
            <a:xfrm rot="16200000">
              <a:off x="5636346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Шестиугольник 527">
              <a:extLst>
                <a:ext uri="{FF2B5EF4-FFF2-40B4-BE49-F238E27FC236}">
                  <a16:creationId xmlns:a16="http://schemas.microsoft.com/office/drawing/2014/main" id="{DFD9FE27-97BB-EB5C-4B81-7EFE9EB59280}"/>
                </a:ext>
              </a:extLst>
            </p:cNvPr>
            <p:cNvSpPr/>
            <p:nvPr/>
          </p:nvSpPr>
          <p:spPr>
            <a:xfrm rot="16200000">
              <a:off x="5748200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Шестиугольник 528">
              <a:extLst>
                <a:ext uri="{FF2B5EF4-FFF2-40B4-BE49-F238E27FC236}">
                  <a16:creationId xmlns:a16="http://schemas.microsoft.com/office/drawing/2014/main" id="{96199410-A5EA-B30C-89B3-FB57BCCDC160}"/>
                </a:ext>
              </a:extLst>
            </p:cNvPr>
            <p:cNvSpPr/>
            <p:nvPr/>
          </p:nvSpPr>
          <p:spPr>
            <a:xfrm rot="16200000">
              <a:off x="6307465" y="2625437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Шестиугольник 529">
              <a:extLst>
                <a:ext uri="{FF2B5EF4-FFF2-40B4-BE49-F238E27FC236}">
                  <a16:creationId xmlns:a16="http://schemas.microsoft.com/office/drawing/2014/main" id="{43749256-40D3-26A3-06A0-141C7B08C8FE}"/>
                </a:ext>
              </a:extLst>
            </p:cNvPr>
            <p:cNvSpPr/>
            <p:nvPr/>
          </p:nvSpPr>
          <p:spPr>
            <a:xfrm rot="16200000">
              <a:off x="6419319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Шестиугольник 530">
              <a:extLst>
                <a:ext uri="{FF2B5EF4-FFF2-40B4-BE49-F238E27FC236}">
                  <a16:creationId xmlns:a16="http://schemas.microsoft.com/office/drawing/2014/main" id="{8B73A72D-5CD3-B569-F017-9B9B180316E4}"/>
                </a:ext>
              </a:extLst>
            </p:cNvPr>
            <p:cNvSpPr/>
            <p:nvPr/>
          </p:nvSpPr>
          <p:spPr>
            <a:xfrm rot="16200000">
              <a:off x="6083758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Шестиугольник 531">
              <a:extLst>
                <a:ext uri="{FF2B5EF4-FFF2-40B4-BE49-F238E27FC236}">
                  <a16:creationId xmlns:a16="http://schemas.microsoft.com/office/drawing/2014/main" id="{02C14D9A-28EC-17E3-20BD-6DD667A2860C}"/>
                </a:ext>
              </a:extLst>
            </p:cNvPr>
            <p:cNvSpPr/>
            <p:nvPr/>
          </p:nvSpPr>
          <p:spPr>
            <a:xfrm rot="16200000">
              <a:off x="6195612" y="2625436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Шестиугольник 532">
              <a:extLst>
                <a:ext uri="{FF2B5EF4-FFF2-40B4-BE49-F238E27FC236}">
                  <a16:creationId xmlns:a16="http://schemas.microsoft.com/office/drawing/2014/main" id="{7F0215C1-876F-885C-7EA6-6FCF84C3458E}"/>
                </a:ext>
              </a:extLst>
            </p:cNvPr>
            <p:cNvSpPr/>
            <p:nvPr/>
          </p:nvSpPr>
          <p:spPr>
            <a:xfrm rot="16200000">
              <a:off x="6754877" y="262543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Шестиугольник 533">
              <a:extLst>
                <a:ext uri="{FF2B5EF4-FFF2-40B4-BE49-F238E27FC236}">
                  <a16:creationId xmlns:a16="http://schemas.microsoft.com/office/drawing/2014/main" id="{1AD10939-57EA-E379-97AA-26EF5A2ABBAC}"/>
                </a:ext>
              </a:extLst>
            </p:cNvPr>
            <p:cNvSpPr/>
            <p:nvPr/>
          </p:nvSpPr>
          <p:spPr>
            <a:xfrm rot="16200000">
              <a:off x="6866731" y="262543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Шестиугольник 534">
              <a:extLst>
                <a:ext uri="{FF2B5EF4-FFF2-40B4-BE49-F238E27FC236}">
                  <a16:creationId xmlns:a16="http://schemas.microsoft.com/office/drawing/2014/main" id="{2B5DE677-D7AF-1817-673D-F00DCC206EEA}"/>
                </a:ext>
              </a:extLst>
            </p:cNvPr>
            <p:cNvSpPr/>
            <p:nvPr/>
          </p:nvSpPr>
          <p:spPr>
            <a:xfrm rot="16200000">
              <a:off x="6531170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Шестиугольник 535">
              <a:extLst>
                <a:ext uri="{FF2B5EF4-FFF2-40B4-BE49-F238E27FC236}">
                  <a16:creationId xmlns:a16="http://schemas.microsoft.com/office/drawing/2014/main" id="{7008EFBA-8043-0235-D8DC-86D085202095}"/>
                </a:ext>
              </a:extLst>
            </p:cNvPr>
            <p:cNvSpPr/>
            <p:nvPr/>
          </p:nvSpPr>
          <p:spPr>
            <a:xfrm rot="16200000">
              <a:off x="6643024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Шестиугольник 536">
              <a:extLst>
                <a:ext uri="{FF2B5EF4-FFF2-40B4-BE49-F238E27FC236}">
                  <a16:creationId xmlns:a16="http://schemas.microsoft.com/office/drawing/2014/main" id="{B37D3254-83C4-EA2A-5628-5E35DC62F966}"/>
                </a:ext>
              </a:extLst>
            </p:cNvPr>
            <p:cNvSpPr/>
            <p:nvPr/>
          </p:nvSpPr>
          <p:spPr>
            <a:xfrm rot="16200000">
              <a:off x="6978581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Шестиугольник 537">
              <a:extLst>
                <a:ext uri="{FF2B5EF4-FFF2-40B4-BE49-F238E27FC236}">
                  <a16:creationId xmlns:a16="http://schemas.microsoft.com/office/drawing/2014/main" id="{E1770DFB-A717-38F8-7498-4BED6E9F1444}"/>
                </a:ext>
              </a:extLst>
            </p:cNvPr>
            <p:cNvSpPr/>
            <p:nvPr/>
          </p:nvSpPr>
          <p:spPr>
            <a:xfrm rot="16200000">
              <a:off x="7090435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Шестиугольник 538">
              <a:extLst>
                <a:ext uri="{FF2B5EF4-FFF2-40B4-BE49-F238E27FC236}">
                  <a16:creationId xmlns:a16="http://schemas.microsoft.com/office/drawing/2014/main" id="{654FB512-E82D-0750-6E00-61A182B0C1B1}"/>
                </a:ext>
              </a:extLst>
            </p:cNvPr>
            <p:cNvSpPr/>
            <p:nvPr/>
          </p:nvSpPr>
          <p:spPr>
            <a:xfrm rot="16200000">
              <a:off x="7425993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Шестиугольник 539">
              <a:extLst>
                <a:ext uri="{FF2B5EF4-FFF2-40B4-BE49-F238E27FC236}">
                  <a16:creationId xmlns:a16="http://schemas.microsoft.com/office/drawing/2014/main" id="{0F00623A-E9AB-E1C8-F137-CAEE39C7A5D9}"/>
                </a:ext>
              </a:extLst>
            </p:cNvPr>
            <p:cNvSpPr/>
            <p:nvPr/>
          </p:nvSpPr>
          <p:spPr>
            <a:xfrm rot="16200000">
              <a:off x="7537847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Шестиугольник 540">
              <a:extLst>
                <a:ext uri="{FF2B5EF4-FFF2-40B4-BE49-F238E27FC236}">
                  <a16:creationId xmlns:a16="http://schemas.microsoft.com/office/drawing/2014/main" id="{A162CF0D-EE80-90FF-F2B6-169BA9FD0542}"/>
                </a:ext>
              </a:extLst>
            </p:cNvPr>
            <p:cNvSpPr/>
            <p:nvPr/>
          </p:nvSpPr>
          <p:spPr>
            <a:xfrm rot="16200000">
              <a:off x="7202286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Шестиугольник 541">
              <a:extLst>
                <a:ext uri="{FF2B5EF4-FFF2-40B4-BE49-F238E27FC236}">
                  <a16:creationId xmlns:a16="http://schemas.microsoft.com/office/drawing/2014/main" id="{3B6FE1E0-4706-485C-47AB-62D69320DF95}"/>
                </a:ext>
              </a:extLst>
            </p:cNvPr>
            <p:cNvSpPr/>
            <p:nvPr/>
          </p:nvSpPr>
          <p:spPr>
            <a:xfrm rot="16200000">
              <a:off x="7314140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Шестиугольник 542">
              <a:extLst>
                <a:ext uri="{FF2B5EF4-FFF2-40B4-BE49-F238E27FC236}">
                  <a16:creationId xmlns:a16="http://schemas.microsoft.com/office/drawing/2014/main" id="{70F1EE14-E0BD-AB61-D1AD-79E6D0B3E9D8}"/>
                </a:ext>
              </a:extLst>
            </p:cNvPr>
            <p:cNvSpPr/>
            <p:nvPr/>
          </p:nvSpPr>
          <p:spPr>
            <a:xfrm rot="16200000">
              <a:off x="7873405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Шестиугольник 543">
              <a:extLst>
                <a:ext uri="{FF2B5EF4-FFF2-40B4-BE49-F238E27FC236}">
                  <a16:creationId xmlns:a16="http://schemas.microsoft.com/office/drawing/2014/main" id="{5B147F0D-B605-0DD2-973A-E8901CD5274A}"/>
                </a:ext>
              </a:extLst>
            </p:cNvPr>
            <p:cNvSpPr/>
            <p:nvPr/>
          </p:nvSpPr>
          <p:spPr>
            <a:xfrm rot="16200000">
              <a:off x="7761552" y="26254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Шестиугольник 544">
              <a:extLst>
                <a:ext uri="{FF2B5EF4-FFF2-40B4-BE49-F238E27FC236}">
                  <a16:creationId xmlns:a16="http://schemas.microsoft.com/office/drawing/2014/main" id="{FFEFD5D2-68FF-CCC7-076A-0E0B70C6FAD6}"/>
                </a:ext>
              </a:extLst>
            </p:cNvPr>
            <p:cNvSpPr/>
            <p:nvPr/>
          </p:nvSpPr>
          <p:spPr>
            <a:xfrm rot="16200000">
              <a:off x="8320817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Шестиугольник 545">
              <a:extLst>
                <a:ext uri="{FF2B5EF4-FFF2-40B4-BE49-F238E27FC236}">
                  <a16:creationId xmlns:a16="http://schemas.microsoft.com/office/drawing/2014/main" id="{F8BB9F21-DFB4-2052-6181-660B18402999}"/>
                </a:ext>
              </a:extLst>
            </p:cNvPr>
            <p:cNvSpPr/>
            <p:nvPr/>
          </p:nvSpPr>
          <p:spPr>
            <a:xfrm rot="16200000">
              <a:off x="8432671" y="26254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Шестиугольник 546">
              <a:extLst>
                <a:ext uri="{FF2B5EF4-FFF2-40B4-BE49-F238E27FC236}">
                  <a16:creationId xmlns:a16="http://schemas.microsoft.com/office/drawing/2014/main" id="{19C8278A-85E4-D4A0-CC9A-7092FBA3DCF8}"/>
                </a:ext>
              </a:extLst>
            </p:cNvPr>
            <p:cNvSpPr/>
            <p:nvPr/>
          </p:nvSpPr>
          <p:spPr>
            <a:xfrm rot="16200000">
              <a:off x="8544522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8" name="Шестиугольник 547">
              <a:extLst>
                <a:ext uri="{FF2B5EF4-FFF2-40B4-BE49-F238E27FC236}">
                  <a16:creationId xmlns:a16="http://schemas.microsoft.com/office/drawing/2014/main" id="{F503C136-3734-C16F-AEB0-5E260564D1FF}"/>
                </a:ext>
              </a:extLst>
            </p:cNvPr>
            <p:cNvSpPr/>
            <p:nvPr/>
          </p:nvSpPr>
          <p:spPr>
            <a:xfrm rot="16200000">
              <a:off x="8656376" y="26254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Шестиугольник 548">
              <a:extLst>
                <a:ext uri="{FF2B5EF4-FFF2-40B4-BE49-F238E27FC236}">
                  <a16:creationId xmlns:a16="http://schemas.microsoft.com/office/drawing/2014/main" id="{7061AD9A-220D-D5F1-B93A-990FA2F7E872}"/>
                </a:ext>
              </a:extLst>
            </p:cNvPr>
            <p:cNvSpPr/>
            <p:nvPr/>
          </p:nvSpPr>
          <p:spPr>
            <a:xfrm rot="16200000">
              <a:off x="3331107" y="2726748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Шестиугольник 549">
              <a:extLst>
                <a:ext uri="{FF2B5EF4-FFF2-40B4-BE49-F238E27FC236}">
                  <a16:creationId xmlns:a16="http://schemas.microsoft.com/office/drawing/2014/main" id="{277A72B9-6629-C915-26AB-CAE4E2CB9664}"/>
                </a:ext>
              </a:extLst>
            </p:cNvPr>
            <p:cNvSpPr/>
            <p:nvPr/>
          </p:nvSpPr>
          <p:spPr>
            <a:xfrm rot="16200000">
              <a:off x="3666665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Шестиугольник 550">
              <a:extLst>
                <a:ext uri="{FF2B5EF4-FFF2-40B4-BE49-F238E27FC236}">
                  <a16:creationId xmlns:a16="http://schemas.microsoft.com/office/drawing/2014/main" id="{109A06BA-5428-F252-C3F7-045B92DE6705}"/>
                </a:ext>
              </a:extLst>
            </p:cNvPr>
            <p:cNvSpPr/>
            <p:nvPr/>
          </p:nvSpPr>
          <p:spPr>
            <a:xfrm rot="16200000">
              <a:off x="3778519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Шестиугольник 551">
              <a:extLst>
                <a:ext uri="{FF2B5EF4-FFF2-40B4-BE49-F238E27FC236}">
                  <a16:creationId xmlns:a16="http://schemas.microsoft.com/office/drawing/2014/main" id="{CB0CF42C-05F4-1BAC-BFAC-5F55503394F2}"/>
                </a:ext>
              </a:extLst>
            </p:cNvPr>
            <p:cNvSpPr/>
            <p:nvPr/>
          </p:nvSpPr>
          <p:spPr>
            <a:xfrm rot="16200000">
              <a:off x="3442958" y="2726746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Шестиугольник 552">
              <a:extLst>
                <a:ext uri="{FF2B5EF4-FFF2-40B4-BE49-F238E27FC236}">
                  <a16:creationId xmlns:a16="http://schemas.microsoft.com/office/drawing/2014/main" id="{563C206D-9DE0-2A7C-F3CC-16C99DA0A05B}"/>
                </a:ext>
              </a:extLst>
            </p:cNvPr>
            <p:cNvSpPr/>
            <p:nvPr/>
          </p:nvSpPr>
          <p:spPr>
            <a:xfrm rot="16200000">
              <a:off x="3554812" y="2726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Шестиугольник 553">
              <a:extLst>
                <a:ext uri="{FF2B5EF4-FFF2-40B4-BE49-F238E27FC236}">
                  <a16:creationId xmlns:a16="http://schemas.microsoft.com/office/drawing/2014/main" id="{F6357219-5827-638A-4E01-DA3440B1C2F3}"/>
                </a:ext>
              </a:extLst>
            </p:cNvPr>
            <p:cNvSpPr/>
            <p:nvPr/>
          </p:nvSpPr>
          <p:spPr>
            <a:xfrm rot="16200000">
              <a:off x="4114077" y="2726748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Шестиугольник 554">
              <a:extLst>
                <a:ext uri="{FF2B5EF4-FFF2-40B4-BE49-F238E27FC236}">
                  <a16:creationId xmlns:a16="http://schemas.microsoft.com/office/drawing/2014/main" id="{B715CCFA-F757-BAF9-052F-DC236134A084}"/>
                </a:ext>
              </a:extLst>
            </p:cNvPr>
            <p:cNvSpPr/>
            <p:nvPr/>
          </p:nvSpPr>
          <p:spPr>
            <a:xfrm rot="16200000">
              <a:off x="4225931" y="2726748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Шестиугольник 555">
              <a:extLst>
                <a:ext uri="{FF2B5EF4-FFF2-40B4-BE49-F238E27FC236}">
                  <a16:creationId xmlns:a16="http://schemas.microsoft.com/office/drawing/2014/main" id="{8B128AA7-C1C1-3DAB-0F87-F0D5B3528953}"/>
                </a:ext>
              </a:extLst>
            </p:cNvPr>
            <p:cNvSpPr/>
            <p:nvPr/>
          </p:nvSpPr>
          <p:spPr>
            <a:xfrm rot="16200000">
              <a:off x="3890370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Шестиугольник 556">
              <a:extLst>
                <a:ext uri="{FF2B5EF4-FFF2-40B4-BE49-F238E27FC236}">
                  <a16:creationId xmlns:a16="http://schemas.microsoft.com/office/drawing/2014/main" id="{8CC8D600-1B42-060E-796A-17853D5D9B6A}"/>
                </a:ext>
              </a:extLst>
            </p:cNvPr>
            <p:cNvSpPr/>
            <p:nvPr/>
          </p:nvSpPr>
          <p:spPr>
            <a:xfrm rot="16200000">
              <a:off x="4002224" y="2726747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Шестиугольник 557">
              <a:extLst>
                <a:ext uri="{FF2B5EF4-FFF2-40B4-BE49-F238E27FC236}">
                  <a16:creationId xmlns:a16="http://schemas.microsoft.com/office/drawing/2014/main" id="{0E46310B-FD9F-5E3B-5ECC-48007D030368}"/>
                </a:ext>
              </a:extLst>
            </p:cNvPr>
            <p:cNvSpPr/>
            <p:nvPr/>
          </p:nvSpPr>
          <p:spPr>
            <a:xfrm rot="16200000">
              <a:off x="4561489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Шестиугольник 558">
              <a:extLst>
                <a:ext uri="{FF2B5EF4-FFF2-40B4-BE49-F238E27FC236}">
                  <a16:creationId xmlns:a16="http://schemas.microsoft.com/office/drawing/2014/main" id="{6CC07320-8FC9-A8E1-5269-F279F4972FFF}"/>
                </a:ext>
              </a:extLst>
            </p:cNvPr>
            <p:cNvSpPr/>
            <p:nvPr/>
          </p:nvSpPr>
          <p:spPr>
            <a:xfrm rot="16200000">
              <a:off x="4673343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Шестиугольник 559">
              <a:extLst>
                <a:ext uri="{FF2B5EF4-FFF2-40B4-BE49-F238E27FC236}">
                  <a16:creationId xmlns:a16="http://schemas.microsoft.com/office/drawing/2014/main" id="{C4A6898E-F32C-08B0-2C58-BFBBA900E63F}"/>
                </a:ext>
              </a:extLst>
            </p:cNvPr>
            <p:cNvSpPr/>
            <p:nvPr/>
          </p:nvSpPr>
          <p:spPr>
            <a:xfrm rot="16200000">
              <a:off x="4337782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Шестиугольник 560">
              <a:extLst>
                <a:ext uri="{FF2B5EF4-FFF2-40B4-BE49-F238E27FC236}">
                  <a16:creationId xmlns:a16="http://schemas.microsoft.com/office/drawing/2014/main" id="{9DC6AE85-E5D0-1361-F1E0-2549A54BC847}"/>
                </a:ext>
              </a:extLst>
            </p:cNvPr>
            <p:cNvSpPr/>
            <p:nvPr/>
          </p:nvSpPr>
          <p:spPr>
            <a:xfrm rot="16200000">
              <a:off x="4449636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Шестиугольник 561">
              <a:extLst>
                <a:ext uri="{FF2B5EF4-FFF2-40B4-BE49-F238E27FC236}">
                  <a16:creationId xmlns:a16="http://schemas.microsoft.com/office/drawing/2014/main" id="{61A40F2B-6240-69A8-93D3-FF648EDB623A}"/>
                </a:ext>
              </a:extLst>
            </p:cNvPr>
            <p:cNvSpPr/>
            <p:nvPr/>
          </p:nvSpPr>
          <p:spPr>
            <a:xfrm rot="16200000">
              <a:off x="5008901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Шестиугольник 562">
              <a:extLst>
                <a:ext uri="{FF2B5EF4-FFF2-40B4-BE49-F238E27FC236}">
                  <a16:creationId xmlns:a16="http://schemas.microsoft.com/office/drawing/2014/main" id="{A5E9FB02-5B31-7235-2517-11C3333E9DB5}"/>
                </a:ext>
              </a:extLst>
            </p:cNvPr>
            <p:cNvSpPr/>
            <p:nvPr/>
          </p:nvSpPr>
          <p:spPr>
            <a:xfrm rot="16200000">
              <a:off x="5120755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Шестиугольник 563">
              <a:extLst>
                <a:ext uri="{FF2B5EF4-FFF2-40B4-BE49-F238E27FC236}">
                  <a16:creationId xmlns:a16="http://schemas.microsoft.com/office/drawing/2014/main" id="{C6220A88-D7FD-3B4A-2914-1BAF9B55A1C8}"/>
                </a:ext>
              </a:extLst>
            </p:cNvPr>
            <p:cNvSpPr/>
            <p:nvPr/>
          </p:nvSpPr>
          <p:spPr>
            <a:xfrm rot="16200000">
              <a:off x="4785194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Шестиугольник 564">
              <a:extLst>
                <a:ext uri="{FF2B5EF4-FFF2-40B4-BE49-F238E27FC236}">
                  <a16:creationId xmlns:a16="http://schemas.microsoft.com/office/drawing/2014/main" id="{DFDE0F3D-AD46-268A-015F-A8F80C309254}"/>
                </a:ext>
              </a:extLst>
            </p:cNvPr>
            <p:cNvSpPr/>
            <p:nvPr/>
          </p:nvSpPr>
          <p:spPr>
            <a:xfrm rot="16200000">
              <a:off x="4897048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6" name="Шестиугольник 565">
              <a:extLst>
                <a:ext uri="{FF2B5EF4-FFF2-40B4-BE49-F238E27FC236}">
                  <a16:creationId xmlns:a16="http://schemas.microsoft.com/office/drawing/2014/main" id="{FDBD4592-EBB0-59D9-D395-3CD022E3E884}"/>
                </a:ext>
              </a:extLst>
            </p:cNvPr>
            <p:cNvSpPr/>
            <p:nvPr/>
          </p:nvSpPr>
          <p:spPr>
            <a:xfrm rot="16200000">
              <a:off x="5456313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Шестиугольник 566">
              <a:extLst>
                <a:ext uri="{FF2B5EF4-FFF2-40B4-BE49-F238E27FC236}">
                  <a16:creationId xmlns:a16="http://schemas.microsoft.com/office/drawing/2014/main" id="{223C047F-2AD6-45A7-6DE6-E31836DDFC93}"/>
                </a:ext>
              </a:extLst>
            </p:cNvPr>
            <p:cNvSpPr/>
            <p:nvPr/>
          </p:nvSpPr>
          <p:spPr>
            <a:xfrm rot="16200000">
              <a:off x="5568167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Шестиугольник 567">
              <a:extLst>
                <a:ext uri="{FF2B5EF4-FFF2-40B4-BE49-F238E27FC236}">
                  <a16:creationId xmlns:a16="http://schemas.microsoft.com/office/drawing/2014/main" id="{93E91620-B8E2-8F44-7333-1F386A583F9F}"/>
                </a:ext>
              </a:extLst>
            </p:cNvPr>
            <p:cNvSpPr/>
            <p:nvPr/>
          </p:nvSpPr>
          <p:spPr>
            <a:xfrm rot="16200000">
              <a:off x="5232606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Шестиугольник 568">
              <a:extLst>
                <a:ext uri="{FF2B5EF4-FFF2-40B4-BE49-F238E27FC236}">
                  <a16:creationId xmlns:a16="http://schemas.microsoft.com/office/drawing/2014/main" id="{B298881E-D06A-6044-9022-A55AB6A350D2}"/>
                </a:ext>
              </a:extLst>
            </p:cNvPr>
            <p:cNvSpPr/>
            <p:nvPr/>
          </p:nvSpPr>
          <p:spPr>
            <a:xfrm rot="16200000">
              <a:off x="5344460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Шестиугольник 569">
              <a:extLst>
                <a:ext uri="{FF2B5EF4-FFF2-40B4-BE49-F238E27FC236}">
                  <a16:creationId xmlns:a16="http://schemas.microsoft.com/office/drawing/2014/main" id="{8C281195-CD19-BC84-032B-E66F5C3DCDA7}"/>
                </a:ext>
              </a:extLst>
            </p:cNvPr>
            <p:cNvSpPr/>
            <p:nvPr/>
          </p:nvSpPr>
          <p:spPr>
            <a:xfrm rot="16200000">
              <a:off x="5903725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Шестиугольник 570">
              <a:extLst>
                <a:ext uri="{FF2B5EF4-FFF2-40B4-BE49-F238E27FC236}">
                  <a16:creationId xmlns:a16="http://schemas.microsoft.com/office/drawing/2014/main" id="{D6896F30-09C2-DE10-3140-8FBD6CEDAB87}"/>
                </a:ext>
              </a:extLst>
            </p:cNvPr>
            <p:cNvSpPr/>
            <p:nvPr/>
          </p:nvSpPr>
          <p:spPr>
            <a:xfrm rot="16200000">
              <a:off x="6015579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2" name="Шестиугольник 571">
              <a:extLst>
                <a:ext uri="{FF2B5EF4-FFF2-40B4-BE49-F238E27FC236}">
                  <a16:creationId xmlns:a16="http://schemas.microsoft.com/office/drawing/2014/main" id="{124DF974-A4CC-ECA9-6FCE-250A5B1BE2E9}"/>
                </a:ext>
              </a:extLst>
            </p:cNvPr>
            <p:cNvSpPr/>
            <p:nvPr/>
          </p:nvSpPr>
          <p:spPr>
            <a:xfrm rot="16200000">
              <a:off x="5680018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Шестиугольник 572">
              <a:extLst>
                <a:ext uri="{FF2B5EF4-FFF2-40B4-BE49-F238E27FC236}">
                  <a16:creationId xmlns:a16="http://schemas.microsoft.com/office/drawing/2014/main" id="{F3FE815D-4712-A3BD-5A04-C884B2BAB2F9}"/>
                </a:ext>
              </a:extLst>
            </p:cNvPr>
            <p:cNvSpPr/>
            <p:nvPr/>
          </p:nvSpPr>
          <p:spPr>
            <a:xfrm rot="16200000">
              <a:off x="5791872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Шестиугольник 573">
              <a:extLst>
                <a:ext uri="{FF2B5EF4-FFF2-40B4-BE49-F238E27FC236}">
                  <a16:creationId xmlns:a16="http://schemas.microsoft.com/office/drawing/2014/main" id="{72877643-E1DA-16FF-C3D6-9A4DF7473019}"/>
                </a:ext>
              </a:extLst>
            </p:cNvPr>
            <p:cNvSpPr/>
            <p:nvPr/>
          </p:nvSpPr>
          <p:spPr>
            <a:xfrm rot="16200000">
              <a:off x="6351137" y="2726749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Шестиугольник 574">
              <a:extLst>
                <a:ext uri="{FF2B5EF4-FFF2-40B4-BE49-F238E27FC236}">
                  <a16:creationId xmlns:a16="http://schemas.microsoft.com/office/drawing/2014/main" id="{0899F4A8-7574-810D-C590-DD8529760594}"/>
                </a:ext>
              </a:extLst>
            </p:cNvPr>
            <p:cNvSpPr/>
            <p:nvPr/>
          </p:nvSpPr>
          <p:spPr>
            <a:xfrm rot="16200000">
              <a:off x="6462991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Шестиугольник 575">
              <a:extLst>
                <a:ext uri="{FF2B5EF4-FFF2-40B4-BE49-F238E27FC236}">
                  <a16:creationId xmlns:a16="http://schemas.microsoft.com/office/drawing/2014/main" id="{3D4168DA-CBCB-1D01-084E-5C45F4526319}"/>
                </a:ext>
              </a:extLst>
            </p:cNvPr>
            <p:cNvSpPr/>
            <p:nvPr/>
          </p:nvSpPr>
          <p:spPr>
            <a:xfrm rot="16200000">
              <a:off x="6127430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Шестиугольник 576">
              <a:extLst>
                <a:ext uri="{FF2B5EF4-FFF2-40B4-BE49-F238E27FC236}">
                  <a16:creationId xmlns:a16="http://schemas.microsoft.com/office/drawing/2014/main" id="{D4B43E55-2C7A-7FC3-1EAE-F56092F95BF9}"/>
                </a:ext>
              </a:extLst>
            </p:cNvPr>
            <p:cNvSpPr/>
            <p:nvPr/>
          </p:nvSpPr>
          <p:spPr>
            <a:xfrm rot="16200000">
              <a:off x="6239284" y="2726748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8" name="Шестиугольник 577">
              <a:extLst>
                <a:ext uri="{FF2B5EF4-FFF2-40B4-BE49-F238E27FC236}">
                  <a16:creationId xmlns:a16="http://schemas.microsoft.com/office/drawing/2014/main" id="{16DDE4A9-CE43-C8E6-2481-27D69A574023}"/>
                </a:ext>
              </a:extLst>
            </p:cNvPr>
            <p:cNvSpPr/>
            <p:nvPr/>
          </p:nvSpPr>
          <p:spPr>
            <a:xfrm rot="16200000">
              <a:off x="6798549" y="27267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Шестиугольник 578">
              <a:extLst>
                <a:ext uri="{FF2B5EF4-FFF2-40B4-BE49-F238E27FC236}">
                  <a16:creationId xmlns:a16="http://schemas.microsoft.com/office/drawing/2014/main" id="{A368F303-238B-268C-4FA7-CA4D5C9D830D}"/>
                </a:ext>
              </a:extLst>
            </p:cNvPr>
            <p:cNvSpPr/>
            <p:nvPr/>
          </p:nvSpPr>
          <p:spPr>
            <a:xfrm rot="16200000">
              <a:off x="6910403" y="27267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Шестиугольник 579">
              <a:extLst>
                <a:ext uri="{FF2B5EF4-FFF2-40B4-BE49-F238E27FC236}">
                  <a16:creationId xmlns:a16="http://schemas.microsoft.com/office/drawing/2014/main" id="{1254363B-D4D1-57F7-9FF4-525AED68F26E}"/>
                </a:ext>
              </a:extLst>
            </p:cNvPr>
            <p:cNvSpPr/>
            <p:nvPr/>
          </p:nvSpPr>
          <p:spPr>
            <a:xfrm rot="16200000">
              <a:off x="6574842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Шестиугольник 580">
              <a:extLst>
                <a:ext uri="{FF2B5EF4-FFF2-40B4-BE49-F238E27FC236}">
                  <a16:creationId xmlns:a16="http://schemas.microsoft.com/office/drawing/2014/main" id="{49C8A02F-53C0-E74A-A796-8BBB49B1FED0}"/>
                </a:ext>
              </a:extLst>
            </p:cNvPr>
            <p:cNvSpPr/>
            <p:nvPr/>
          </p:nvSpPr>
          <p:spPr>
            <a:xfrm rot="16200000">
              <a:off x="6686696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Шестиугольник 581">
              <a:extLst>
                <a:ext uri="{FF2B5EF4-FFF2-40B4-BE49-F238E27FC236}">
                  <a16:creationId xmlns:a16="http://schemas.microsoft.com/office/drawing/2014/main" id="{2B32C2DF-4DD0-10D5-43C9-4D0FC7353D18}"/>
                </a:ext>
              </a:extLst>
            </p:cNvPr>
            <p:cNvSpPr/>
            <p:nvPr/>
          </p:nvSpPr>
          <p:spPr>
            <a:xfrm rot="16200000">
              <a:off x="7022253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Шестиугольник 582">
              <a:extLst>
                <a:ext uri="{FF2B5EF4-FFF2-40B4-BE49-F238E27FC236}">
                  <a16:creationId xmlns:a16="http://schemas.microsoft.com/office/drawing/2014/main" id="{87F23714-CBD9-EBAF-6B79-1DBE25634626}"/>
                </a:ext>
              </a:extLst>
            </p:cNvPr>
            <p:cNvSpPr/>
            <p:nvPr/>
          </p:nvSpPr>
          <p:spPr>
            <a:xfrm rot="16200000">
              <a:off x="7134107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Шестиугольник 583">
              <a:extLst>
                <a:ext uri="{FF2B5EF4-FFF2-40B4-BE49-F238E27FC236}">
                  <a16:creationId xmlns:a16="http://schemas.microsoft.com/office/drawing/2014/main" id="{2DCB5B43-7B75-C20D-80BA-488FEFAA45DA}"/>
                </a:ext>
              </a:extLst>
            </p:cNvPr>
            <p:cNvSpPr/>
            <p:nvPr/>
          </p:nvSpPr>
          <p:spPr>
            <a:xfrm rot="16200000">
              <a:off x="7469665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Шестиугольник 584">
              <a:extLst>
                <a:ext uri="{FF2B5EF4-FFF2-40B4-BE49-F238E27FC236}">
                  <a16:creationId xmlns:a16="http://schemas.microsoft.com/office/drawing/2014/main" id="{6EADEC50-FB65-8498-0BBE-D3BE74F34890}"/>
                </a:ext>
              </a:extLst>
            </p:cNvPr>
            <p:cNvSpPr/>
            <p:nvPr/>
          </p:nvSpPr>
          <p:spPr>
            <a:xfrm rot="16200000">
              <a:off x="7581519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Шестиугольник 585">
              <a:extLst>
                <a:ext uri="{FF2B5EF4-FFF2-40B4-BE49-F238E27FC236}">
                  <a16:creationId xmlns:a16="http://schemas.microsoft.com/office/drawing/2014/main" id="{851CBE7B-EBC2-3D89-11C2-9AEDBDA1DB58}"/>
                </a:ext>
              </a:extLst>
            </p:cNvPr>
            <p:cNvSpPr/>
            <p:nvPr/>
          </p:nvSpPr>
          <p:spPr>
            <a:xfrm rot="16200000">
              <a:off x="7245958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Шестиугольник 586">
              <a:extLst>
                <a:ext uri="{FF2B5EF4-FFF2-40B4-BE49-F238E27FC236}">
                  <a16:creationId xmlns:a16="http://schemas.microsoft.com/office/drawing/2014/main" id="{76B378E0-9A50-55DF-38C1-7C6A57724632}"/>
                </a:ext>
              </a:extLst>
            </p:cNvPr>
            <p:cNvSpPr/>
            <p:nvPr/>
          </p:nvSpPr>
          <p:spPr>
            <a:xfrm rot="16200000">
              <a:off x="7357812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Шестиугольник 587">
              <a:extLst>
                <a:ext uri="{FF2B5EF4-FFF2-40B4-BE49-F238E27FC236}">
                  <a16:creationId xmlns:a16="http://schemas.microsoft.com/office/drawing/2014/main" id="{4AEAC1F9-28BA-3727-8BA4-B578DECC4BDD}"/>
                </a:ext>
              </a:extLst>
            </p:cNvPr>
            <p:cNvSpPr/>
            <p:nvPr/>
          </p:nvSpPr>
          <p:spPr>
            <a:xfrm rot="16200000">
              <a:off x="7917077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Шестиугольник 588">
              <a:extLst>
                <a:ext uri="{FF2B5EF4-FFF2-40B4-BE49-F238E27FC236}">
                  <a16:creationId xmlns:a16="http://schemas.microsoft.com/office/drawing/2014/main" id="{23D98583-9A7E-94D8-5C1F-0C679270F1BE}"/>
                </a:ext>
              </a:extLst>
            </p:cNvPr>
            <p:cNvSpPr/>
            <p:nvPr/>
          </p:nvSpPr>
          <p:spPr>
            <a:xfrm rot="16200000">
              <a:off x="8028931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Шестиугольник 589">
              <a:extLst>
                <a:ext uri="{FF2B5EF4-FFF2-40B4-BE49-F238E27FC236}">
                  <a16:creationId xmlns:a16="http://schemas.microsoft.com/office/drawing/2014/main" id="{DA6C693C-8BF4-BB84-361C-A3EC4538E55A}"/>
                </a:ext>
              </a:extLst>
            </p:cNvPr>
            <p:cNvSpPr/>
            <p:nvPr/>
          </p:nvSpPr>
          <p:spPr>
            <a:xfrm rot="16200000">
              <a:off x="7693370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Шестиугольник 590">
              <a:extLst>
                <a:ext uri="{FF2B5EF4-FFF2-40B4-BE49-F238E27FC236}">
                  <a16:creationId xmlns:a16="http://schemas.microsoft.com/office/drawing/2014/main" id="{E8C43229-C6E8-1862-8972-C57E0D0FFF8F}"/>
                </a:ext>
              </a:extLst>
            </p:cNvPr>
            <p:cNvSpPr/>
            <p:nvPr/>
          </p:nvSpPr>
          <p:spPr>
            <a:xfrm rot="16200000">
              <a:off x="7805224" y="2726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Шестиугольник 591">
              <a:extLst>
                <a:ext uri="{FF2B5EF4-FFF2-40B4-BE49-F238E27FC236}">
                  <a16:creationId xmlns:a16="http://schemas.microsoft.com/office/drawing/2014/main" id="{B232228F-97F4-4A8D-A16A-821CE273724B}"/>
                </a:ext>
              </a:extLst>
            </p:cNvPr>
            <p:cNvSpPr/>
            <p:nvPr/>
          </p:nvSpPr>
          <p:spPr>
            <a:xfrm rot="16200000">
              <a:off x="8364489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Шестиугольник 592">
              <a:extLst>
                <a:ext uri="{FF2B5EF4-FFF2-40B4-BE49-F238E27FC236}">
                  <a16:creationId xmlns:a16="http://schemas.microsoft.com/office/drawing/2014/main" id="{37A077CC-7321-77CE-02AB-BD3F9FB3BA82}"/>
                </a:ext>
              </a:extLst>
            </p:cNvPr>
            <p:cNvSpPr/>
            <p:nvPr/>
          </p:nvSpPr>
          <p:spPr>
            <a:xfrm rot="16200000">
              <a:off x="8476343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Шестиугольник 593">
              <a:extLst>
                <a:ext uri="{FF2B5EF4-FFF2-40B4-BE49-F238E27FC236}">
                  <a16:creationId xmlns:a16="http://schemas.microsoft.com/office/drawing/2014/main" id="{2E59260D-298C-D8BE-2116-DE1BE4F0B583}"/>
                </a:ext>
              </a:extLst>
            </p:cNvPr>
            <p:cNvSpPr/>
            <p:nvPr/>
          </p:nvSpPr>
          <p:spPr>
            <a:xfrm rot="16200000">
              <a:off x="8140782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Шестиугольник 594">
              <a:extLst>
                <a:ext uri="{FF2B5EF4-FFF2-40B4-BE49-F238E27FC236}">
                  <a16:creationId xmlns:a16="http://schemas.microsoft.com/office/drawing/2014/main" id="{69B461EC-8D8D-D99C-AF46-A25DC719A08A}"/>
                </a:ext>
              </a:extLst>
            </p:cNvPr>
            <p:cNvSpPr/>
            <p:nvPr/>
          </p:nvSpPr>
          <p:spPr>
            <a:xfrm rot="16200000">
              <a:off x="8252636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Шестиугольник 595">
              <a:extLst>
                <a:ext uri="{FF2B5EF4-FFF2-40B4-BE49-F238E27FC236}">
                  <a16:creationId xmlns:a16="http://schemas.microsoft.com/office/drawing/2014/main" id="{A194F596-62B8-1E54-76A9-86B02B49BCB6}"/>
                </a:ext>
              </a:extLst>
            </p:cNvPr>
            <p:cNvSpPr/>
            <p:nvPr/>
          </p:nvSpPr>
          <p:spPr>
            <a:xfrm rot="16200000">
              <a:off x="8811901" y="27267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Шестиугольник 596">
              <a:extLst>
                <a:ext uri="{FF2B5EF4-FFF2-40B4-BE49-F238E27FC236}">
                  <a16:creationId xmlns:a16="http://schemas.microsoft.com/office/drawing/2014/main" id="{7DEDC2A7-FC06-8E2A-61FF-69B2A2F6AFFF}"/>
                </a:ext>
              </a:extLst>
            </p:cNvPr>
            <p:cNvSpPr/>
            <p:nvPr/>
          </p:nvSpPr>
          <p:spPr>
            <a:xfrm rot="16200000">
              <a:off x="8588194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Шестиугольник 597">
              <a:extLst>
                <a:ext uri="{FF2B5EF4-FFF2-40B4-BE49-F238E27FC236}">
                  <a16:creationId xmlns:a16="http://schemas.microsoft.com/office/drawing/2014/main" id="{3DF77CDC-3981-21F2-0260-EAACBFF45D83}"/>
                </a:ext>
              </a:extLst>
            </p:cNvPr>
            <p:cNvSpPr/>
            <p:nvPr/>
          </p:nvSpPr>
          <p:spPr>
            <a:xfrm rot="16200000">
              <a:off x="8700048" y="272674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Шестиугольник 598">
              <a:extLst>
                <a:ext uri="{FF2B5EF4-FFF2-40B4-BE49-F238E27FC236}">
                  <a16:creationId xmlns:a16="http://schemas.microsoft.com/office/drawing/2014/main" id="{E2ED1352-0231-9AD7-4CBE-31C5FB114C50}"/>
                </a:ext>
              </a:extLst>
            </p:cNvPr>
            <p:cNvSpPr/>
            <p:nvPr/>
          </p:nvSpPr>
          <p:spPr>
            <a:xfrm rot="16200000">
              <a:off x="3622994" y="2828060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Шестиугольник 599">
              <a:extLst>
                <a:ext uri="{FF2B5EF4-FFF2-40B4-BE49-F238E27FC236}">
                  <a16:creationId xmlns:a16="http://schemas.microsoft.com/office/drawing/2014/main" id="{5FAD40CD-C84A-37AC-ECE7-AC9400F73688}"/>
                </a:ext>
              </a:extLst>
            </p:cNvPr>
            <p:cNvSpPr/>
            <p:nvPr/>
          </p:nvSpPr>
          <p:spPr>
            <a:xfrm rot="16200000">
              <a:off x="3734848" y="2828060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1" name="Шестиугольник 600">
              <a:extLst>
                <a:ext uri="{FF2B5EF4-FFF2-40B4-BE49-F238E27FC236}">
                  <a16:creationId xmlns:a16="http://schemas.microsoft.com/office/drawing/2014/main" id="{AFD309A8-F44F-3796-7E0C-3BF853EF3CC4}"/>
                </a:ext>
              </a:extLst>
            </p:cNvPr>
            <p:cNvSpPr/>
            <p:nvPr/>
          </p:nvSpPr>
          <p:spPr>
            <a:xfrm rot="16200000">
              <a:off x="3399287" y="2828059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2" name="Шестиугольник 601">
              <a:extLst>
                <a:ext uri="{FF2B5EF4-FFF2-40B4-BE49-F238E27FC236}">
                  <a16:creationId xmlns:a16="http://schemas.microsoft.com/office/drawing/2014/main" id="{994BD508-1FBD-54F2-E177-4376D7DEEF5A}"/>
                </a:ext>
              </a:extLst>
            </p:cNvPr>
            <p:cNvSpPr/>
            <p:nvPr/>
          </p:nvSpPr>
          <p:spPr>
            <a:xfrm rot="16200000">
              <a:off x="3511141" y="2828059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3" name="Шестиугольник 602">
              <a:extLst>
                <a:ext uri="{FF2B5EF4-FFF2-40B4-BE49-F238E27FC236}">
                  <a16:creationId xmlns:a16="http://schemas.microsoft.com/office/drawing/2014/main" id="{E217966C-A437-607B-7A21-4E2F8C4CB54F}"/>
                </a:ext>
              </a:extLst>
            </p:cNvPr>
            <p:cNvSpPr/>
            <p:nvPr/>
          </p:nvSpPr>
          <p:spPr>
            <a:xfrm rot="16200000">
              <a:off x="4070406" y="2828061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4" name="Шестиугольник 603">
              <a:extLst>
                <a:ext uri="{FF2B5EF4-FFF2-40B4-BE49-F238E27FC236}">
                  <a16:creationId xmlns:a16="http://schemas.microsoft.com/office/drawing/2014/main" id="{E9AED113-FD8C-A4D2-2C0C-CFD761DE4280}"/>
                </a:ext>
              </a:extLst>
            </p:cNvPr>
            <p:cNvSpPr/>
            <p:nvPr/>
          </p:nvSpPr>
          <p:spPr>
            <a:xfrm rot="16200000">
              <a:off x="4182260" y="2828061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Шестиугольник 604">
              <a:extLst>
                <a:ext uri="{FF2B5EF4-FFF2-40B4-BE49-F238E27FC236}">
                  <a16:creationId xmlns:a16="http://schemas.microsoft.com/office/drawing/2014/main" id="{2C6650F6-B66D-A719-BEE5-6251F55488E7}"/>
                </a:ext>
              </a:extLst>
            </p:cNvPr>
            <p:cNvSpPr/>
            <p:nvPr/>
          </p:nvSpPr>
          <p:spPr>
            <a:xfrm rot="16200000">
              <a:off x="3846699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6" name="Шестиугольник 605">
              <a:extLst>
                <a:ext uri="{FF2B5EF4-FFF2-40B4-BE49-F238E27FC236}">
                  <a16:creationId xmlns:a16="http://schemas.microsoft.com/office/drawing/2014/main" id="{EE088B5F-2FC2-3A19-B38F-C25A3BD2B54A}"/>
                </a:ext>
              </a:extLst>
            </p:cNvPr>
            <p:cNvSpPr/>
            <p:nvPr/>
          </p:nvSpPr>
          <p:spPr>
            <a:xfrm rot="16200000">
              <a:off x="3958553" y="2828060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7" name="Шестиугольник 606">
              <a:extLst>
                <a:ext uri="{FF2B5EF4-FFF2-40B4-BE49-F238E27FC236}">
                  <a16:creationId xmlns:a16="http://schemas.microsoft.com/office/drawing/2014/main" id="{4B52FD07-3D20-24B9-804E-6FB4AC241410}"/>
                </a:ext>
              </a:extLst>
            </p:cNvPr>
            <p:cNvSpPr/>
            <p:nvPr/>
          </p:nvSpPr>
          <p:spPr>
            <a:xfrm rot="16200000">
              <a:off x="4517818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8" name="Шестиугольник 607">
              <a:extLst>
                <a:ext uri="{FF2B5EF4-FFF2-40B4-BE49-F238E27FC236}">
                  <a16:creationId xmlns:a16="http://schemas.microsoft.com/office/drawing/2014/main" id="{3739E903-D069-AEA0-1581-23E14507E352}"/>
                </a:ext>
              </a:extLst>
            </p:cNvPr>
            <p:cNvSpPr/>
            <p:nvPr/>
          </p:nvSpPr>
          <p:spPr>
            <a:xfrm rot="16200000">
              <a:off x="4629672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Шестиугольник 608">
              <a:extLst>
                <a:ext uri="{FF2B5EF4-FFF2-40B4-BE49-F238E27FC236}">
                  <a16:creationId xmlns:a16="http://schemas.microsoft.com/office/drawing/2014/main" id="{256A7C58-5BEB-8CBE-3A20-BDDF934A3F96}"/>
                </a:ext>
              </a:extLst>
            </p:cNvPr>
            <p:cNvSpPr/>
            <p:nvPr/>
          </p:nvSpPr>
          <p:spPr>
            <a:xfrm rot="16200000">
              <a:off x="4294111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Шестиугольник 609">
              <a:extLst>
                <a:ext uri="{FF2B5EF4-FFF2-40B4-BE49-F238E27FC236}">
                  <a16:creationId xmlns:a16="http://schemas.microsoft.com/office/drawing/2014/main" id="{862AE6B2-89C3-4FE6-C98C-9F9B88277934}"/>
                </a:ext>
              </a:extLst>
            </p:cNvPr>
            <p:cNvSpPr/>
            <p:nvPr/>
          </p:nvSpPr>
          <p:spPr>
            <a:xfrm rot="16200000">
              <a:off x="4405965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Шестиугольник 610">
              <a:extLst>
                <a:ext uri="{FF2B5EF4-FFF2-40B4-BE49-F238E27FC236}">
                  <a16:creationId xmlns:a16="http://schemas.microsoft.com/office/drawing/2014/main" id="{330B7FC1-85AE-D689-9BC3-046AE7D5C177}"/>
                </a:ext>
              </a:extLst>
            </p:cNvPr>
            <p:cNvSpPr/>
            <p:nvPr/>
          </p:nvSpPr>
          <p:spPr>
            <a:xfrm rot="16200000">
              <a:off x="4965230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Шестиугольник 611">
              <a:extLst>
                <a:ext uri="{FF2B5EF4-FFF2-40B4-BE49-F238E27FC236}">
                  <a16:creationId xmlns:a16="http://schemas.microsoft.com/office/drawing/2014/main" id="{9D4D452D-97DB-C3AC-9C05-82A19F25A053}"/>
                </a:ext>
              </a:extLst>
            </p:cNvPr>
            <p:cNvSpPr/>
            <p:nvPr/>
          </p:nvSpPr>
          <p:spPr>
            <a:xfrm rot="16200000">
              <a:off x="5077084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Шестиугольник 612">
              <a:extLst>
                <a:ext uri="{FF2B5EF4-FFF2-40B4-BE49-F238E27FC236}">
                  <a16:creationId xmlns:a16="http://schemas.microsoft.com/office/drawing/2014/main" id="{89BC0701-DBBB-B90A-30A4-F56B7382BFA6}"/>
                </a:ext>
              </a:extLst>
            </p:cNvPr>
            <p:cNvSpPr/>
            <p:nvPr/>
          </p:nvSpPr>
          <p:spPr>
            <a:xfrm rot="16200000">
              <a:off x="4741523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4" name="Шестиугольник 613">
              <a:extLst>
                <a:ext uri="{FF2B5EF4-FFF2-40B4-BE49-F238E27FC236}">
                  <a16:creationId xmlns:a16="http://schemas.microsoft.com/office/drawing/2014/main" id="{FF308CB6-EC46-EDE8-05B4-7F9C72BF3DFC}"/>
                </a:ext>
              </a:extLst>
            </p:cNvPr>
            <p:cNvSpPr/>
            <p:nvPr/>
          </p:nvSpPr>
          <p:spPr>
            <a:xfrm rot="16200000">
              <a:off x="4853377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Шестиугольник 614">
              <a:extLst>
                <a:ext uri="{FF2B5EF4-FFF2-40B4-BE49-F238E27FC236}">
                  <a16:creationId xmlns:a16="http://schemas.microsoft.com/office/drawing/2014/main" id="{35EBB9CB-2F4D-9AEB-B113-F1018864E4AE}"/>
                </a:ext>
              </a:extLst>
            </p:cNvPr>
            <p:cNvSpPr/>
            <p:nvPr/>
          </p:nvSpPr>
          <p:spPr>
            <a:xfrm rot="16200000">
              <a:off x="5412642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Шестиугольник 615">
              <a:extLst>
                <a:ext uri="{FF2B5EF4-FFF2-40B4-BE49-F238E27FC236}">
                  <a16:creationId xmlns:a16="http://schemas.microsoft.com/office/drawing/2014/main" id="{A68745C4-BA05-F13C-2BA0-F2A7D01FF48C}"/>
                </a:ext>
              </a:extLst>
            </p:cNvPr>
            <p:cNvSpPr/>
            <p:nvPr/>
          </p:nvSpPr>
          <p:spPr>
            <a:xfrm rot="16200000">
              <a:off x="5524496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Шестиугольник 616">
              <a:extLst>
                <a:ext uri="{FF2B5EF4-FFF2-40B4-BE49-F238E27FC236}">
                  <a16:creationId xmlns:a16="http://schemas.microsoft.com/office/drawing/2014/main" id="{F0A86524-AE39-94CF-1DB2-85387870F5A4}"/>
                </a:ext>
              </a:extLst>
            </p:cNvPr>
            <p:cNvSpPr/>
            <p:nvPr/>
          </p:nvSpPr>
          <p:spPr>
            <a:xfrm rot="16200000">
              <a:off x="5188935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Шестиугольник 617">
              <a:extLst>
                <a:ext uri="{FF2B5EF4-FFF2-40B4-BE49-F238E27FC236}">
                  <a16:creationId xmlns:a16="http://schemas.microsoft.com/office/drawing/2014/main" id="{CADDF659-6174-76F0-CB99-AB65AB73FB65}"/>
                </a:ext>
              </a:extLst>
            </p:cNvPr>
            <p:cNvSpPr/>
            <p:nvPr/>
          </p:nvSpPr>
          <p:spPr>
            <a:xfrm rot="16200000">
              <a:off x="5300789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Шестиугольник 618">
              <a:extLst>
                <a:ext uri="{FF2B5EF4-FFF2-40B4-BE49-F238E27FC236}">
                  <a16:creationId xmlns:a16="http://schemas.microsoft.com/office/drawing/2014/main" id="{69F0AEC8-215A-8923-BEAE-72039CD04E15}"/>
                </a:ext>
              </a:extLst>
            </p:cNvPr>
            <p:cNvSpPr/>
            <p:nvPr/>
          </p:nvSpPr>
          <p:spPr>
            <a:xfrm rot="16200000">
              <a:off x="5860054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0" name="Шестиугольник 619">
              <a:extLst>
                <a:ext uri="{FF2B5EF4-FFF2-40B4-BE49-F238E27FC236}">
                  <a16:creationId xmlns:a16="http://schemas.microsoft.com/office/drawing/2014/main" id="{F0669F3C-0E37-3B84-7CB9-82807EDE98C8}"/>
                </a:ext>
              </a:extLst>
            </p:cNvPr>
            <p:cNvSpPr/>
            <p:nvPr/>
          </p:nvSpPr>
          <p:spPr>
            <a:xfrm rot="16200000">
              <a:off x="5971908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Шестиугольник 620">
              <a:extLst>
                <a:ext uri="{FF2B5EF4-FFF2-40B4-BE49-F238E27FC236}">
                  <a16:creationId xmlns:a16="http://schemas.microsoft.com/office/drawing/2014/main" id="{9AF6B984-7E01-DF30-82E4-F61F68C04053}"/>
                </a:ext>
              </a:extLst>
            </p:cNvPr>
            <p:cNvSpPr/>
            <p:nvPr/>
          </p:nvSpPr>
          <p:spPr>
            <a:xfrm rot="16200000">
              <a:off x="5636347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Шестиугольник 621">
              <a:extLst>
                <a:ext uri="{FF2B5EF4-FFF2-40B4-BE49-F238E27FC236}">
                  <a16:creationId xmlns:a16="http://schemas.microsoft.com/office/drawing/2014/main" id="{4CFCE850-432B-47EC-323E-A715684952C1}"/>
                </a:ext>
              </a:extLst>
            </p:cNvPr>
            <p:cNvSpPr/>
            <p:nvPr/>
          </p:nvSpPr>
          <p:spPr>
            <a:xfrm rot="16200000">
              <a:off x="5748201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Шестиугольник 622">
              <a:extLst>
                <a:ext uri="{FF2B5EF4-FFF2-40B4-BE49-F238E27FC236}">
                  <a16:creationId xmlns:a16="http://schemas.microsoft.com/office/drawing/2014/main" id="{9249C0C5-DDAE-D83F-D899-6570CEEB6936}"/>
                </a:ext>
              </a:extLst>
            </p:cNvPr>
            <p:cNvSpPr/>
            <p:nvPr/>
          </p:nvSpPr>
          <p:spPr>
            <a:xfrm rot="16200000">
              <a:off x="6307466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Шестиугольник 623">
              <a:extLst>
                <a:ext uri="{FF2B5EF4-FFF2-40B4-BE49-F238E27FC236}">
                  <a16:creationId xmlns:a16="http://schemas.microsoft.com/office/drawing/2014/main" id="{73FDB6ED-919D-406C-7C9B-87C28938BE1E}"/>
                </a:ext>
              </a:extLst>
            </p:cNvPr>
            <p:cNvSpPr/>
            <p:nvPr/>
          </p:nvSpPr>
          <p:spPr>
            <a:xfrm rot="16200000">
              <a:off x="6419320" y="2828062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Шестиугольник 624">
              <a:extLst>
                <a:ext uri="{FF2B5EF4-FFF2-40B4-BE49-F238E27FC236}">
                  <a16:creationId xmlns:a16="http://schemas.microsoft.com/office/drawing/2014/main" id="{7E656250-B257-E589-37B8-0EF1D05147A0}"/>
                </a:ext>
              </a:extLst>
            </p:cNvPr>
            <p:cNvSpPr/>
            <p:nvPr/>
          </p:nvSpPr>
          <p:spPr>
            <a:xfrm rot="16200000">
              <a:off x="6083759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6" name="Шестиугольник 625">
              <a:extLst>
                <a:ext uri="{FF2B5EF4-FFF2-40B4-BE49-F238E27FC236}">
                  <a16:creationId xmlns:a16="http://schemas.microsoft.com/office/drawing/2014/main" id="{FBFF02C8-DE81-7D9A-EAE6-DE4C654EA796}"/>
                </a:ext>
              </a:extLst>
            </p:cNvPr>
            <p:cNvSpPr/>
            <p:nvPr/>
          </p:nvSpPr>
          <p:spPr>
            <a:xfrm rot="16200000">
              <a:off x="6195613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Шестиугольник 626">
              <a:extLst>
                <a:ext uri="{FF2B5EF4-FFF2-40B4-BE49-F238E27FC236}">
                  <a16:creationId xmlns:a16="http://schemas.microsoft.com/office/drawing/2014/main" id="{6286AC6C-2ACB-05DD-3336-93960313C934}"/>
                </a:ext>
              </a:extLst>
            </p:cNvPr>
            <p:cNvSpPr/>
            <p:nvPr/>
          </p:nvSpPr>
          <p:spPr>
            <a:xfrm rot="16200000">
              <a:off x="6754878" y="28280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Шестиугольник 627">
              <a:extLst>
                <a:ext uri="{FF2B5EF4-FFF2-40B4-BE49-F238E27FC236}">
                  <a16:creationId xmlns:a16="http://schemas.microsoft.com/office/drawing/2014/main" id="{0F58BB39-5458-713E-1F0E-E24068211EC6}"/>
                </a:ext>
              </a:extLst>
            </p:cNvPr>
            <p:cNvSpPr/>
            <p:nvPr/>
          </p:nvSpPr>
          <p:spPr>
            <a:xfrm rot="16200000">
              <a:off x="6866732" y="28280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Шестиугольник 628">
              <a:extLst>
                <a:ext uri="{FF2B5EF4-FFF2-40B4-BE49-F238E27FC236}">
                  <a16:creationId xmlns:a16="http://schemas.microsoft.com/office/drawing/2014/main" id="{C450596F-9336-9203-B270-44BBF722F88D}"/>
                </a:ext>
              </a:extLst>
            </p:cNvPr>
            <p:cNvSpPr/>
            <p:nvPr/>
          </p:nvSpPr>
          <p:spPr>
            <a:xfrm rot="16200000">
              <a:off x="6531171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Шестиугольник 629">
              <a:extLst>
                <a:ext uri="{FF2B5EF4-FFF2-40B4-BE49-F238E27FC236}">
                  <a16:creationId xmlns:a16="http://schemas.microsoft.com/office/drawing/2014/main" id="{31920D57-EB66-1D96-DD97-D63D2CD4C209}"/>
                </a:ext>
              </a:extLst>
            </p:cNvPr>
            <p:cNvSpPr/>
            <p:nvPr/>
          </p:nvSpPr>
          <p:spPr>
            <a:xfrm rot="16200000">
              <a:off x="6643025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Шестиугольник 630">
              <a:extLst>
                <a:ext uri="{FF2B5EF4-FFF2-40B4-BE49-F238E27FC236}">
                  <a16:creationId xmlns:a16="http://schemas.microsoft.com/office/drawing/2014/main" id="{8D3722DF-972C-605B-071D-37DDDE3109A2}"/>
                </a:ext>
              </a:extLst>
            </p:cNvPr>
            <p:cNvSpPr/>
            <p:nvPr/>
          </p:nvSpPr>
          <p:spPr>
            <a:xfrm rot="16200000">
              <a:off x="6978582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Шестиугольник 631">
              <a:extLst>
                <a:ext uri="{FF2B5EF4-FFF2-40B4-BE49-F238E27FC236}">
                  <a16:creationId xmlns:a16="http://schemas.microsoft.com/office/drawing/2014/main" id="{AE7DBAEC-C914-0534-BB6F-AEB1789EE0C1}"/>
                </a:ext>
              </a:extLst>
            </p:cNvPr>
            <p:cNvSpPr/>
            <p:nvPr/>
          </p:nvSpPr>
          <p:spPr>
            <a:xfrm rot="16200000">
              <a:off x="7090436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Шестиугольник 632">
              <a:extLst>
                <a:ext uri="{FF2B5EF4-FFF2-40B4-BE49-F238E27FC236}">
                  <a16:creationId xmlns:a16="http://schemas.microsoft.com/office/drawing/2014/main" id="{EF478585-D9B6-652A-9E0C-A7921375B89E}"/>
                </a:ext>
              </a:extLst>
            </p:cNvPr>
            <p:cNvSpPr/>
            <p:nvPr/>
          </p:nvSpPr>
          <p:spPr>
            <a:xfrm rot="16200000">
              <a:off x="7425994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Шестиугольник 633">
              <a:extLst>
                <a:ext uri="{FF2B5EF4-FFF2-40B4-BE49-F238E27FC236}">
                  <a16:creationId xmlns:a16="http://schemas.microsoft.com/office/drawing/2014/main" id="{E7FFB01D-9773-5DF0-9181-824A541E85DA}"/>
                </a:ext>
              </a:extLst>
            </p:cNvPr>
            <p:cNvSpPr/>
            <p:nvPr/>
          </p:nvSpPr>
          <p:spPr>
            <a:xfrm rot="16200000">
              <a:off x="7537848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Шестиугольник 634">
              <a:extLst>
                <a:ext uri="{FF2B5EF4-FFF2-40B4-BE49-F238E27FC236}">
                  <a16:creationId xmlns:a16="http://schemas.microsoft.com/office/drawing/2014/main" id="{5903B942-58CD-49C0-94AE-A9DD966B62EE}"/>
                </a:ext>
              </a:extLst>
            </p:cNvPr>
            <p:cNvSpPr/>
            <p:nvPr/>
          </p:nvSpPr>
          <p:spPr>
            <a:xfrm rot="16200000">
              <a:off x="7202287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Шестиугольник 635">
              <a:extLst>
                <a:ext uri="{FF2B5EF4-FFF2-40B4-BE49-F238E27FC236}">
                  <a16:creationId xmlns:a16="http://schemas.microsoft.com/office/drawing/2014/main" id="{33D3263C-C0D9-6ED9-FB82-B0CC70F65868}"/>
                </a:ext>
              </a:extLst>
            </p:cNvPr>
            <p:cNvSpPr/>
            <p:nvPr/>
          </p:nvSpPr>
          <p:spPr>
            <a:xfrm rot="16200000">
              <a:off x="7314141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Шестиугольник 636">
              <a:extLst>
                <a:ext uri="{FF2B5EF4-FFF2-40B4-BE49-F238E27FC236}">
                  <a16:creationId xmlns:a16="http://schemas.microsoft.com/office/drawing/2014/main" id="{BC7B1D74-F0D1-6667-80A5-46C6A7CB712B}"/>
                </a:ext>
              </a:extLst>
            </p:cNvPr>
            <p:cNvSpPr/>
            <p:nvPr/>
          </p:nvSpPr>
          <p:spPr>
            <a:xfrm rot="16200000">
              <a:off x="7873406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Шестиугольник 637">
              <a:extLst>
                <a:ext uri="{FF2B5EF4-FFF2-40B4-BE49-F238E27FC236}">
                  <a16:creationId xmlns:a16="http://schemas.microsoft.com/office/drawing/2014/main" id="{3413FAA8-358D-A9FB-F3DD-4544EF271AF5}"/>
                </a:ext>
              </a:extLst>
            </p:cNvPr>
            <p:cNvSpPr/>
            <p:nvPr/>
          </p:nvSpPr>
          <p:spPr>
            <a:xfrm rot="16200000">
              <a:off x="7985260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Шестиугольник 638">
              <a:extLst>
                <a:ext uri="{FF2B5EF4-FFF2-40B4-BE49-F238E27FC236}">
                  <a16:creationId xmlns:a16="http://schemas.microsoft.com/office/drawing/2014/main" id="{2D8B8598-C0F0-F2D2-34A1-396387302380}"/>
                </a:ext>
              </a:extLst>
            </p:cNvPr>
            <p:cNvSpPr/>
            <p:nvPr/>
          </p:nvSpPr>
          <p:spPr>
            <a:xfrm rot="16200000">
              <a:off x="7649699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Шестиугольник 639">
              <a:extLst>
                <a:ext uri="{FF2B5EF4-FFF2-40B4-BE49-F238E27FC236}">
                  <a16:creationId xmlns:a16="http://schemas.microsoft.com/office/drawing/2014/main" id="{F3DFD555-905B-224A-BFEA-F7CE1CC79245}"/>
                </a:ext>
              </a:extLst>
            </p:cNvPr>
            <p:cNvSpPr/>
            <p:nvPr/>
          </p:nvSpPr>
          <p:spPr>
            <a:xfrm rot="16200000">
              <a:off x="7761553" y="282806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Шестиугольник 640">
              <a:extLst>
                <a:ext uri="{FF2B5EF4-FFF2-40B4-BE49-F238E27FC236}">
                  <a16:creationId xmlns:a16="http://schemas.microsoft.com/office/drawing/2014/main" id="{B6EE0773-74E6-72A7-3034-A0241BC8022E}"/>
                </a:ext>
              </a:extLst>
            </p:cNvPr>
            <p:cNvSpPr/>
            <p:nvPr/>
          </p:nvSpPr>
          <p:spPr>
            <a:xfrm rot="16200000">
              <a:off x="8320818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Шестиугольник 641">
              <a:extLst>
                <a:ext uri="{FF2B5EF4-FFF2-40B4-BE49-F238E27FC236}">
                  <a16:creationId xmlns:a16="http://schemas.microsoft.com/office/drawing/2014/main" id="{0AF1BC48-558E-15AD-BEF4-549E80B91EE5}"/>
                </a:ext>
              </a:extLst>
            </p:cNvPr>
            <p:cNvSpPr/>
            <p:nvPr/>
          </p:nvSpPr>
          <p:spPr>
            <a:xfrm rot="16200000">
              <a:off x="8432672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Шестиугольник 642">
              <a:extLst>
                <a:ext uri="{FF2B5EF4-FFF2-40B4-BE49-F238E27FC236}">
                  <a16:creationId xmlns:a16="http://schemas.microsoft.com/office/drawing/2014/main" id="{90986B81-10E9-8140-D774-615920657097}"/>
                </a:ext>
              </a:extLst>
            </p:cNvPr>
            <p:cNvSpPr/>
            <p:nvPr/>
          </p:nvSpPr>
          <p:spPr>
            <a:xfrm rot="16200000">
              <a:off x="8097111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4" name="Шестиугольник 643">
              <a:extLst>
                <a:ext uri="{FF2B5EF4-FFF2-40B4-BE49-F238E27FC236}">
                  <a16:creationId xmlns:a16="http://schemas.microsoft.com/office/drawing/2014/main" id="{17594DD8-A52D-3AEA-A5F8-DA0F676D07E5}"/>
                </a:ext>
              </a:extLst>
            </p:cNvPr>
            <p:cNvSpPr/>
            <p:nvPr/>
          </p:nvSpPr>
          <p:spPr>
            <a:xfrm rot="16200000">
              <a:off x="8208965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Шестиугольник 644">
              <a:extLst>
                <a:ext uri="{FF2B5EF4-FFF2-40B4-BE49-F238E27FC236}">
                  <a16:creationId xmlns:a16="http://schemas.microsoft.com/office/drawing/2014/main" id="{D9391A9D-FB9D-C3FE-657E-07CFAAB056D5}"/>
                </a:ext>
              </a:extLst>
            </p:cNvPr>
            <p:cNvSpPr/>
            <p:nvPr/>
          </p:nvSpPr>
          <p:spPr>
            <a:xfrm rot="16200000">
              <a:off x="8768230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Шестиугольник 645">
              <a:extLst>
                <a:ext uri="{FF2B5EF4-FFF2-40B4-BE49-F238E27FC236}">
                  <a16:creationId xmlns:a16="http://schemas.microsoft.com/office/drawing/2014/main" id="{C9B1BDDB-06E5-6FE0-9610-D945590F6C0A}"/>
                </a:ext>
              </a:extLst>
            </p:cNvPr>
            <p:cNvSpPr/>
            <p:nvPr/>
          </p:nvSpPr>
          <p:spPr>
            <a:xfrm rot="16200000">
              <a:off x="8880084" y="28280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Шестиугольник 646">
              <a:extLst>
                <a:ext uri="{FF2B5EF4-FFF2-40B4-BE49-F238E27FC236}">
                  <a16:creationId xmlns:a16="http://schemas.microsoft.com/office/drawing/2014/main" id="{F75D2FE9-02B4-0FF8-4A46-BDFF5DD8777C}"/>
                </a:ext>
              </a:extLst>
            </p:cNvPr>
            <p:cNvSpPr/>
            <p:nvPr/>
          </p:nvSpPr>
          <p:spPr>
            <a:xfrm rot="16200000">
              <a:off x="8544523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Шестиугольник 647">
              <a:extLst>
                <a:ext uri="{FF2B5EF4-FFF2-40B4-BE49-F238E27FC236}">
                  <a16:creationId xmlns:a16="http://schemas.microsoft.com/office/drawing/2014/main" id="{F474AB6E-B542-7EE4-B437-6E1F49CBB6A4}"/>
                </a:ext>
              </a:extLst>
            </p:cNvPr>
            <p:cNvSpPr/>
            <p:nvPr/>
          </p:nvSpPr>
          <p:spPr>
            <a:xfrm rot="16200000">
              <a:off x="8656377" y="28280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9" name="Шестиугольник 648">
              <a:extLst>
                <a:ext uri="{FF2B5EF4-FFF2-40B4-BE49-F238E27FC236}">
                  <a16:creationId xmlns:a16="http://schemas.microsoft.com/office/drawing/2014/main" id="{688D30D4-EF76-E789-6B8B-42EB113C54D0}"/>
                </a:ext>
              </a:extLst>
            </p:cNvPr>
            <p:cNvSpPr/>
            <p:nvPr/>
          </p:nvSpPr>
          <p:spPr>
            <a:xfrm rot="16200000">
              <a:off x="3666666" y="2929372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0" name="Шестиугольник 649">
              <a:extLst>
                <a:ext uri="{FF2B5EF4-FFF2-40B4-BE49-F238E27FC236}">
                  <a16:creationId xmlns:a16="http://schemas.microsoft.com/office/drawing/2014/main" id="{F26438D8-2E35-4F0A-BA41-E62DEB5A22FB}"/>
                </a:ext>
              </a:extLst>
            </p:cNvPr>
            <p:cNvSpPr/>
            <p:nvPr/>
          </p:nvSpPr>
          <p:spPr>
            <a:xfrm rot="16200000">
              <a:off x="3778520" y="2929372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Шестиугольник 650">
              <a:extLst>
                <a:ext uri="{FF2B5EF4-FFF2-40B4-BE49-F238E27FC236}">
                  <a16:creationId xmlns:a16="http://schemas.microsoft.com/office/drawing/2014/main" id="{A8C056B0-AAEE-5E84-5DF9-13ABCF58700B}"/>
                </a:ext>
              </a:extLst>
            </p:cNvPr>
            <p:cNvSpPr/>
            <p:nvPr/>
          </p:nvSpPr>
          <p:spPr>
            <a:xfrm rot="16200000">
              <a:off x="3442959" y="2929371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Шестиугольник 651">
              <a:extLst>
                <a:ext uri="{FF2B5EF4-FFF2-40B4-BE49-F238E27FC236}">
                  <a16:creationId xmlns:a16="http://schemas.microsoft.com/office/drawing/2014/main" id="{457C21D6-8832-0924-F8ED-100262D490D0}"/>
                </a:ext>
              </a:extLst>
            </p:cNvPr>
            <p:cNvSpPr/>
            <p:nvPr/>
          </p:nvSpPr>
          <p:spPr>
            <a:xfrm rot="16200000">
              <a:off x="3554813" y="2929371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Шестиугольник 652">
              <a:extLst>
                <a:ext uri="{FF2B5EF4-FFF2-40B4-BE49-F238E27FC236}">
                  <a16:creationId xmlns:a16="http://schemas.microsoft.com/office/drawing/2014/main" id="{595E05BD-79FD-040B-DF31-8EA0E2254A33}"/>
                </a:ext>
              </a:extLst>
            </p:cNvPr>
            <p:cNvSpPr/>
            <p:nvPr/>
          </p:nvSpPr>
          <p:spPr>
            <a:xfrm rot="16200000">
              <a:off x="4114078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Шестиугольник 653">
              <a:extLst>
                <a:ext uri="{FF2B5EF4-FFF2-40B4-BE49-F238E27FC236}">
                  <a16:creationId xmlns:a16="http://schemas.microsoft.com/office/drawing/2014/main" id="{FF02D0F4-8CEA-4157-B89D-BB0ADC829771}"/>
                </a:ext>
              </a:extLst>
            </p:cNvPr>
            <p:cNvSpPr/>
            <p:nvPr/>
          </p:nvSpPr>
          <p:spPr>
            <a:xfrm rot="16200000">
              <a:off x="4225932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Шестиугольник 654">
              <a:extLst>
                <a:ext uri="{FF2B5EF4-FFF2-40B4-BE49-F238E27FC236}">
                  <a16:creationId xmlns:a16="http://schemas.microsoft.com/office/drawing/2014/main" id="{BDE449FE-9D6C-6206-EBDB-EA75A48A852E}"/>
                </a:ext>
              </a:extLst>
            </p:cNvPr>
            <p:cNvSpPr/>
            <p:nvPr/>
          </p:nvSpPr>
          <p:spPr>
            <a:xfrm rot="16200000">
              <a:off x="3890371" y="2929372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6" name="Шестиугольник 655">
              <a:extLst>
                <a:ext uri="{FF2B5EF4-FFF2-40B4-BE49-F238E27FC236}">
                  <a16:creationId xmlns:a16="http://schemas.microsoft.com/office/drawing/2014/main" id="{559B9F82-10B8-299C-3AAB-50B88064BC43}"/>
                </a:ext>
              </a:extLst>
            </p:cNvPr>
            <p:cNvSpPr/>
            <p:nvPr/>
          </p:nvSpPr>
          <p:spPr>
            <a:xfrm rot="16200000">
              <a:off x="4002225" y="2929372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Шестиугольник 656">
              <a:extLst>
                <a:ext uri="{FF2B5EF4-FFF2-40B4-BE49-F238E27FC236}">
                  <a16:creationId xmlns:a16="http://schemas.microsoft.com/office/drawing/2014/main" id="{2905CC7C-04D9-BF4D-6345-DA881F7380FF}"/>
                </a:ext>
              </a:extLst>
            </p:cNvPr>
            <p:cNvSpPr/>
            <p:nvPr/>
          </p:nvSpPr>
          <p:spPr>
            <a:xfrm rot="16200000">
              <a:off x="4561490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Шестиугольник 657">
              <a:extLst>
                <a:ext uri="{FF2B5EF4-FFF2-40B4-BE49-F238E27FC236}">
                  <a16:creationId xmlns:a16="http://schemas.microsoft.com/office/drawing/2014/main" id="{8F58E9B0-64BC-D430-9B42-0F3EFF5BDF0D}"/>
                </a:ext>
              </a:extLst>
            </p:cNvPr>
            <p:cNvSpPr/>
            <p:nvPr/>
          </p:nvSpPr>
          <p:spPr>
            <a:xfrm rot="16200000">
              <a:off x="4673344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Шестиугольник 658">
              <a:extLst>
                <a:ext uri="{FF2B5EF4-FFF2-40B4-BE49-F238E27FC236}">
                  <a16:creationId xmlns:a16="http://schemas.microsoft.com/office/drawing/2014/main" id="{F4B0C4D9-B974-5654-7EC3-387FCC4B723E}"/>
                </a:ext>
              </a:extLst>
            </p:cNvPr>
            <p:cNvSpPr/>
            <p:nvPr/>
          </p:nvSpPr>
          <p:spPr>
            <a:xfrm rot="16200000">
              <a:off x="4337783" y="2929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Шестиугольник 659">
              <a:extLst>
                <a:ext uri="{FF2B5EF4-FFF2-40B4-BE49-F238E27FC236}">
                  <a16:creationId xmlns:a16="http://schemas.microsoft.com/office/drawing/2014/main" id="{3B7EFE62-F520-C751-6EF0-C9D56565156B}"/>
                </a:ext>
              </a:extLst>
            </p:cNvPr>
            <p:cNvSpPr/>
            <p:nvPr/>
          </p:nvSpPr>
          <p:spPr>
            <a:xfrm rot="16200000">
              <a:off x="4449637" y="2929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1" name="Шестиугольник 660">
              <a:extLst>
                <a:ext uri="{FF2B5EF4-FFF2-40B4-BE49-F238E27FC236}">
                  <a16:creationId xmlns:a16="http://schemas.microsoft.com/office/drawing/2014/main" id="{20D0858E-F43D-E618-6767-48534865B689}"/>
                </a:ext>
              </a:extLst>
            </p:cNvPr>
            <p:cNvSpPr/>
            <p:nvPr/>
          </p:nvSpPr>
          <p:spPr>
            <a:xfrm rot="16200000">
              <a:off x="5008902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2" name="Шестиугольник 661">
              <a:extLst>
                <a:ext uri="{FF2B5EF4-FFF2-40B4-BE49-F238E27FC236}">
                  <a16:creationId xmlns:a16="http://schemas.microsoft.com/office/drawing/2014/main" id="{0842434D-8DB6-6B4B-DB2B-584169B6885F}"/>
                </a:ext>
              </a:extLst>
            </p:cNvPr>
            <p:cNvSpPr/>
            <p:nvPr/>
          </p:nvSpPr>
          <p:spPr>
            <a:xfrm rot="16200000">
              <a:off x="5120756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Шестиугольник 662">
              <a:extLst>
                <a:ext uri="{FF2B5EF4-FFF2-40B4-BE49-F238E27FC236}">
                  <a16:creationId xmlns:a16="http://schemas.microsoft.com/office/drawing/2014/main" id="{6F764CCC-A587-0869-104A-C1452AB16CF0}"/>
                </a:ext>
              </a:extLst>
            </p:cNvPr>
            <p:cNvSpPr/>
            <p:nvPr/>
          </p:nvSpPr>
          <p:spPr>
            <a:xfrm rot="16200000">
              <a:off x="4785195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Шестиугольник 663">
              <a:extLst>
                <a:ext uri="{FF2B5EF4-FFF2-40B4-BE49-F238E27FC236}">
                  <a16:creationId xmlns:a16="http://schemas.microsoft.com/office/drawing/2014/main" id="{2D84D0E5-AC3E-9074-EFD4-818760B04069}"/>
                </a:ext>
              </a:extLst>
            </p:cNvPr>
            <p:cNvSpPr/>
            <p:nvPr/>
          </p:nvSpPr>
          <p:spPr>
            <a:xfrm rot="16200000">
              <a:off x="4897049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Шестиугольник 664">
              <a:extLst>
                <a:ext uri="{FF2B5EF4-FFF2-40B4-BE49-F238E27FC236}">
                  <a16:creationId xmlns:a16="http://schemas.microsoft.com/office/drawing/2014/main" id="{6CF0F697-17EE-6C1B-C790-2D19811F1D2B}"/>
                </a:ext>
              </a:extLst>
            </p:cNvPr>
            <p:cNvSpPr/>
            <p:nvPr/>
          </p:nvSpPr>
          <p:spPr>
            <a:xfrm rot="16200000">
              <a:off x="5456314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Шестиугольник 665">
              <a:extLst>
                <a:ext uri="{FF2B5EF4-FFF2-40B4-BE49-F238E27FC236}">
                  <a16:creationId xmlns:a16="http://schemas.microsoft.com/office/drawing/2014/main" id="{C1D3ED6D-A211-F9C7-C3D6-CB1A84683EFC}"/>
                </a:ext>
              </a:extLst>
            </p:cNvPr>
            <p:cNvSpPr/>
            <p:nvPr/>
          </p:nvSpPr>
          <p:spPr>
            <a:xfrm rot="16200000">
              <a:off x="5568168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7" name="Шестиугольник 666">
              <a:extLst>
                <a:ext uri="{FF2B5EF4-FFF2-40B4-BE49-F238E27FC236}">
                  <a16:creationId xmlns:a16="http://schemas.microsoft.com/office/drawing/2014/main" id="{7308408C-E074-04F8-3B91-5612016A90C4}"/>
                </a:ext>
              </a:extLst>
            </p:cNvPr>
            <p:cNvSpPr/>
            <p:nvPr/>
          </p:nvSpPr>
          <p:spPr>
            <a:xfrm rot="16200000">
              <a:off x="5232607" y="2929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8" name="Шестиугольник 667">
              <a:extLst>
                <a:ext uri="{FF2B5EF4-FFF2-40B4-BE49-F238E27FC236}">
                  <a16:creationId xmlns:a16="http://schemas.microsoft.com/office/drawing/2014/main" id="{A131354D-E11E-E5CC-8549-53590C7F2B90}"/>
                </a:ext>
              </a:extLst>
            </p:cNvPr>
            <p:cNvSpPr/>
            <p:nvPr/>
          </p:nvSpPr>
          <p:spPr>
            <a:xfrm rot="16200000">
              <a:off x="5344461" y="2929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Шестиугольник 668">
              <a:extLst>
                <a:ext uri="{FF2B5EF4-FFF2-40B4-BE49-F238E27FC236}">
                  <a16:creationId xmlns:a16="http://schemas.microsoft.com/office/drawing/2014/main" id="{33CE91E2-B8C7-FEFB-F21B-05F8CB1A0854}"/>
                </a:ext>
              </a:extLst>
            </p:cNvPr>
            <p:cNvSpPr/>
            <p:nvPr/>
          </p:nvSpPr>
          <p:spPr>
            <a:xfrm rot="16200000">
              <a:off x="5903726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Шестиугольник 669">
              <a:extLst>
                <a:ext uri="{FF2B5EF4-FFF2-40B4-BE49-F238E27FC236}">
                  <a16:creationId xmlns:a16="http://schemas.microsoft.com/office/drawing/2014/main" id="{94D035BC-3405-E1A5-CA9A-654136921BE2}"/>
                </a:ext>
              </a:extLst>
            </p:cNvPr>
            <p:cNvSpPr/>
            <p:nvPr/>
          </p:nvSpPr>
          <p:spPr>
            <a:xfrm rot="16200000">
              <a:off x="6015580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Шестиугольник 670">
              <a:extLst>
                <a:ext uri="{FF2B5EF4-FFF2-40B4-BE49-F238E27FC236}">
                  <a16:creationId xmlns:a16="http://schemas.microsoft.com/office/drawing/2014/main" id="{9BF857CB-BEA5-6364-CEFF-501CDDD94EF5}"/>
                </a:ext>
              </a:extLst>
            </p:cNvPr>
            <p:cNvSpPr/>
            <p:nvPr/>
          </p:nvSpPr>
          <p:spPr>
            <a:xfrm rot="16200000">
              <a:off x="5680019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Шестиугольник 671">
              <a:extLst>
                <a:ext uri="{FF2B5EF4-FFF2-40B4-BE49-F238E27FC236}">
                  <a16:creationId xmlns:a16="http://schemas.microsoft.com/office/drawing/2014/main" id="{501B57A0-9E9D-410B-6A4E-A2FED5F9E3A0}"/>
                </a:ext>
              </a:extLst>
            </p:cNvPr>
            <p:cNvSpPr/>
            <p:nvPr/>
          </p:nvSpPr>
          <p:spPr>
            <a:xfrm rot="16200000">
              <a:off x="5791873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Шестиугольник 672">
              <a:extLst>
                <a:ext uri="{FF2B5EF4-FFF2-40B4-BE49-F238E27FC236}">
                  <a16:creationId xmlns:a16="http://schemas.microsoft.com/office/drawing/2014/main" id="{11AB2E7E-611B-609B-2252-0D969D9435C2}"/>
                </a:ext>
              </a:extLst>
            </p:cNvPr>
            <p:cNvSpPr/>
            <p:nvPr/>
          </p:nvSpPr>
          <p:spPr>
            <a:xfrm rot="16200000">
              <a:off x="6351138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4" name="Шестиугольник 673">
              <a:extLst>
                <a:ext uri="{FF2B5EF4-FFF2-40B4-BE49-F238E27FC236}">
                  <a16:creationId xmlns:a16="http://schemas.microsoft.com/office/drawing/2014/main" id="{AFA75109-51E8-5AD6-5F33-8A27214A56AF}"/>
                </a:ext>
              </a:extLst>
            </p:cNvPr>
            <p:cNvSpPr/>
            <p:nvPr/>
          </p:nvSpPr>
          <p:spPr>
            <a:xfrm rot="16200000">
              <a:off x="6462992" y="2929374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Шестиугольник 674">
              <a:extLst>
                <a:ext uri="{FF2B5EF4-FFF2-40B4-BE49-F238E27FC236}">
                  <a16:creationId xmlns:a16="http://schemas.microsoft.com/office/drawing/2014/main" id="{A66F06F6-B5AD-D290-9AC1-E61C159F1D00}"/>
                </a:ext>
              </a:extLst>
            </p:cNvPr>
            <p:cNvSpPr/>
            <p:nvPr/>
          </p:nvSpPr>
          <p:spPr>
            <a:xfrm rot="16200000">
              <a:off x="6127431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Шестиугольник 675">
              <a:extLst>
                <a:ext uri="{FF2B5EF4-FFF2-40B4-BE49-F238E27FC236}">
                  <a16:creationId xmlns:a16="http://schemas.microsoft.com/office/drawing/2014/main" id="{88107882-CF57-0482-17B4-B1BEF7F5BCA1}"/>
                </a:ext>
              </a:extLst>
            </p:cNvPr>
            <p:cNvSpPr/>
            <p:nvPr/>
          </p:nvSpPr>
          <p:spPr>
            <a:xfrm rot="16200000">
              <a:off x="6239285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Шестиугольник 676">
              <a:extLst>
                <a:ext uri="{FF2B5EF4-FFF2-40B4-BE49-F238E27FC236}">
                  <a16:creationId xmlns:a16="http://schemas.microsoft.com/office/drawing/2014/main" id="{61CF7286-2235-C276-C793-87AB92D9D1C4}"/>
                </a:ext>
              </a:extLst>
            </p:cNvPr>
            <p:cNvSpPr/>
            <p:nvPr/>
          </p:nvSpPr>
          <p:spPr>
            <a:xfrm rot="16200000">
              <a:off x="6798550" y="29293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Шестиугольник 677">
              <a:extLst>
                <a:ext uri="{FF2B5EF4-FFF2-40B4-BE49-F238E27FC236}">
                  <a16:creationId xmlns:a16="http://schemas.microsoft.com/office/drawing/2014/main" id="{13EC7A2D-6FBD-94FC-615C-231EFFAB72ED}"/>
                </a:ext>
              </a:extLst>
            </p:cNvPr>
            <p:cNvSpPr/>
            <p:nvPr/>
          </p:nvSpPr>
          <p:spPr>
            <a:xfrm rot="16200000">
              <a:off x="6910404" y="29293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Шестиугольник 678">
              <a:extLst>
                <a:ext uri="{FF2B5EF4-FFF2-40B4-BE49-F238E27FC236}">
                  <a16:creationId xmlns:a16="http://schemas.microsoft.com/office/drawing/2014/main" id="{366F306C-5DE5-53D6-DC8F-29271B1DAB77}"/>
                </a:ext>
              </a:extLst>
            </p:cNvPr>
            <p:cNvSpPr/>
            <p:nvPr/>
          </p:nvSpPr>
          <p:spPr>
            <a:xfrm rot="16200000">
              <a:off x="6574843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Шестиугольник 679">
              <a:extLst>
                <a:ext uri="{FF2B5EF4-FFF2-40B4-BE49-F238E27FC236}">
                  <a16:creationId xmlns:a16="http://schemas.microsoft.com/office/drawing/2014/main" id="{A41F560A-E87C-9EBC-3582-745888426897}"/>
                </a:ext>
              </a:extLst>
            </p:cNvPr>
            <p:cNvSpPr/>
            <p:nvPr/>
          </p:nvSpPr>
          <p:spPr>
            <a:xfrm rot="16200000">
              <a:off x="6686697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Шестиугольник 680">
              <a:extLst>
                <a:ext uri="{FF2B5EF4-FFF2-40B4-BE49-F238E27FC236}">
                  <a16:creationId xmlns:a16="http://schemas.microsoft.com/office/drawing/2014/main" id="{482D05B7-C44F-9A91-C65B-30D834BE05A6}"/>
                </a:ext>
              </a:extLst>
            </p:cNvPr>
            <p:cNvSpPr/>
            <p:nvPr/>
          </p:nvSpPr>
          <p:spPr>
            <a:xfrm rot="16200000">
              <a:off x="7022254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Шестиугольник 681">
              <a:extLst>
                <a:ext uri="{FF2B5EF4-FFF2-40B4-BE49-F238E27FC236}">
                  <a16:creationId xmlns:a16="http://schemas.microsoft.com/office/drawing/2014/main" id="{6AF2C5BE-9D5E-D2CE-0EA9-665358104368}"/>
                </a:ext>
              </a:extLst>
            </p:cNvPr>
            <p:cNvSpPr/>
            <p:nvPr/>
          </p:nvSpPr>
          <p:spPr>
            <a:xfrm rot="16200000">
              <a:off x="7134108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Шестиугольник 682">
              <a:extLst>
                <a:ext uri="{FF2B5EF4-FFF2-40B4-BE49-F238E27FC236}">
                  <a16:creationId xmlns:a16="http://schemas.microsoft.com/office/drawing/2014/main" id="{1B60CA7F-B380-C94C-A5CB-2531AA088A87}"/>
                </a:ext>
              </a:extLst>
            </p:cNvPr>
            <p:cNvSpPr/>
            <p:nvPr/>
          </p:nvSpPr>
          <p:spPr>
            <a:xfrm rot="16200000">
              <a:off x="7469666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Шестиугольник 683">
              <a:extLst>
                <a:ext uri="{FF2B5EF4-FFF2-40B4-BE49-F238E27FC236}">
                  <a16:creationId xmlns:a16="http://schemas.microsoft.com/office/drawing/2014/main" id="{5DF70942-FF2C-8B27-5ADC-2CD110806654}"/>
                </a:ext>
              </a:extLst>
            </p:cNvPr>
            <p:cNvSpPr/>
            <p:nvPr/>
          </p:nvSpPr>
          <p:spPr>
            <a:xfrm rot="16200000">
              <a:off x="7581520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5" name="Шестиугольник 684">
              <a:extLst>
                <a:ext uri="{FF2B5EF4-FFF2-40B4-BE49-F238E27FC236}">
                  <a16:creationId xmlns:a16="http://schemas.microsoft.com/office/drawing/2014/main" id="{BED4F807-D0B5-7B4D-4C5C-05B06E05D336}"/>
                </a:ext>
              </a:extLst>
            </p:cNvPr>
            <p:cNvSpPr/>
            <p:nvPr/>
          </p:nvSpPr>
          <p:spPr>
            <a:xfrm rot="16200000">
              <a:off x="7245959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6" name="Шестиугольник 685">
              <a:extLst>
                <a:ext uri="{FF2B5EF4-FFF2-40B4-BE49-F238E27FC236}">
                  <a16:creationId xmlns:a16="http://schemas.microsoft.com/office/drawing/2014/main" id="{7E72701F-6E47-747B-BAEA-5B79DCD3F5AC}"/>
                </a:ext>
              </a:extLst>
            </p:cNvPr>
            <p:cNvSpPr/>
            <p:nvPr/>
          </p:nvSpPr>
          <p:spPr>
            <a:xfrm rot="16200000">
              <a:off x="7357813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Шестиугольник 686">
              <a:extLst>
                <a:ext uri="{FF2B5EF4-FFF2-40B4-BE49-F238E27FC236}">
                  <a16:creationId xmlns:a16="http://schemas.microsoft.com/office/drawing/2014/main" id="{F77067A0-1935-CDEB-945D-B95A8A04F67F}"/>
                </a:ext>
              </a:extLst>
            </p:cNvPr>
            <p:cNvSpPr/>
            <p:nvPr/>
          </p:nvSpPr>
          <p:spPr>
            <a:xfrm rot="16200000">
              <a:off x="7917078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Шестиугольник 687">
              <a:extLst>
                <a:ext uri="{FF2B5EF4-FFF2-40B4-BE49-F238E27FC236}">
                  <a16:creationId xmlns:a16="http://schemas.microsoft.com/office/drawing/2014/main" id="{487438B6-2A92-3D1E-D2C8-F443C528B259}"/>
                </a:ext>
              </a:extLst>
            </p:cNvPr>
            <p:cNvSpPr/>
            <p:nvPr/>
          </p:nvSpPr>
          <p:spPr>
            <a:xfrm rot="16200000">
              <a:off x="8028932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Шестиугольник 688">
              <a:extLst>
                <a:ext uri="{FF2B5EF4-FFF2-40B4-BE49-F238E27FC236}">
                  <a16:creationId xmlns:a16="http://schemas.microsoft.com/office/drawing/2014/main" id="{F9BA8EEA-3954-8301-392A-B88716B16372}"/>
                </a:ext>
              </a:extLst>
            </p:cNvPr>
            <p:cNvSpPr/>
            <p:nvPr/>
          </p:nvSpPr>
          <p:spPr>
            <a:xfrm rot="16200000">
              <a:off x="7693371" y="2929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Шестиугольник 689">
              <a:extLst>
                <a:ext uri="{FF2B5EF4-FFF2-40B4-BE49-F238E27FC236}">
                  <a16:creationId xmlns:a16="http://schemas.microsoft.com/office/drawing/2014/main" id="{81D707B0-C402-AC1F-059F-522AD98A0E87}"/>
                </a:ext>
              </a:extLst>
            </p:cNvPr>
            <p:cNvSpPr/>
            <p:nvPr/>
          </p:nvSpPr>
          <p:spPr>
            <a:xfrm rot="16200000">
              <a:off x="7805225" y="2929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1" name="Шестиугольник 690">
              <a:extLst>
                <a:ext uri="{FF2B5EF4-FFF2-40B4-BE49-F238E27FC236}">
                  <a16:creationId xmlns:a16="http://schemas.microsoft.com/office/drawing/2014/main" id="{0EE5045C-8695-7828-7EED-28F6F22E07C6}"/>
                </a:ext>
              </a:extLst>
            </p:cNvPr>
            <p:cNvSpPr/>
            <p:nvPr/>
          </p:nvSpPr>
          <p:spPr>
            <a:xfrm rot="16200000">
              <a:off x="8364490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2" name="Шестиугольник 691">
              <a:extLst>
                <a:ext uri="{FF2B5EF4-FFF2-40B4-BE49-F238E27FC236}">
                  <a16:creationId xmlns:a16="http://schemas.microsoft.com/office/drawing/2014/main" id="{FA6AAA70-9180-C5F4-2318-AA88EFA10A08}"/>
                </a:ext>
              </a:extLst>
            </p:cNvPr>
            <p:cNvSpPr/>
            <p:nvPr/>
          </p:nvSpPr>
          <p:spPr>
            <a:xfrm rot="16200000">
              <a:off x="8476344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Шестиугольник 692">
              <a:extLst>
                <a:ext uri="{FF2B5EF4-FFF2-40B4-BE49-F238E27FC236}">
                  <a16:creationId xmlns:a16="http://schemas.microsoft.com/office/drawing/2014/main" id="{91767AC5-91BF-62EA-AE63-C35B917EC436}"/>
                </a:ext>
              </a:extLst>
            </p:cNvPr>
            <p:cNvSpPr/>
            <p:nvPr/>
          </p:nvSpPr>
          <p:spPr>
            <a:xfrm rot="16200000">
              <a:off x="8140783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Шестиугольник 693">
              <a:extLst>
                <a:ext uri="{FF2B5EF4-FFF2-40B4-BE49-F238E27FC236}">
                  <a16:creationId xmlns:a16="http://schemas.microsoft.com/office/drawing/2014/main" id="{099520C4-80BC-F3A7-D50B-8DC16C8FBCA4}"/>
                </a:ext>
              </a:extLst>
            </p:cNvPr>
            <p:cNvSpPr/>
            <p:nvPr/>
          </p:nvSpPr>
          <p:spPr>
            <a:xfrm rot="16200000">
              <a:off x="8252637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Шестиугольник 694">
              <a:extLst>
                <a:ext uri="{FF2B5EF4-FFF2-40B4-BE49-F238E27FC236}">
                  <a16:creationId xmlns:a16="http://schemas.microsoft.com/office/drawing/2014/main" id="{AE8FB017-6D33-20DB-DA84-C8C22015E530}"/>
                </a:ext>
              </a:extLst>
            </p:cNvPr>
            <p:cNvSpPr/>
            <p:nvPr/>
          </p:nvSpPr>
          <p:spPr>
            <a:xfrm rot="16200000">
              <a:off x="8811902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Шестиугольник 695">
              <a:extLst>
                <a:ext uri="{FF2B5EF4-FFF2-40B4-BE49-F238E27FC236}">
                  <a16:creationId xmlns:a16="http://schemas.microsoft.com/office/drawing/2014/main" id="{3199CD4F-7492-9028-E885-4B7907D56F4A}"/>
                </a:ext>
              </a:extLst>
            </p:cNvPr>
            <p:cNvSpPr/>
            <p:nvPr/>
          </p:nvSpPr>
          <p:spPr>
            <a:xfrm rot="16200000">
              <a:off x="8923756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7" name="Шестиугольник 696">
              <a:extLst>
                <a:ext uri="{FF2B5EF4-FFF2-40B4-BE49-F238E27FC236}">
                  <a16:creationId xmlns:a16="http://schemas.microsoft.com/office/drawing/2014/main" id="{C7634DF6-AEA5-05B1-A742-0F8259D164FF}"/>
                </a:ext>
              </a:extLst>
            </p:cNvPr>
            <p:cNvSpPr/>
            <p:nvPr/>
          </p:nvSpPr>
          <p:spPr>
            <a:xfrm rot="16200000">
              <a:off x="8588195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8" name="Шестиугольник 697">
              <a:extLst>
                <a:ext uri="{FF2B5EF4-FFF2-40B4-BE49-F238E27FC236}">
                  <a16:creationId xmlns:a16="http://schemas.microsoft.com/office/drawing/2014/main" id="{EE30D47D-DDF5-375B-B3AF-0C14F5C0E5CB}"/>
                </a:ext>
              </a:extLst>
            </p:cNvPr>
            <p:cNvSpPr/>
            <p:nvPr/>
          </p:nvSpPr>
          <p:spPr>
            <a:xfrm rot="16200000">
              <a:off x="8700049" y="2929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Шестиугольник 698">
              <a:extLst>
                <a:ext uri="{FF2B5EF4-FFF2-40B4-BE49-F238E27FC236}">
                  <a16:creationId xmlns:a16="http://schemas.microsoft.com/office/drawing/2014/main" id="{1D00F992-2CD0-594D-748D-4F568FBED221}"/>
                </a:ext>
              </a:extLst>
            </p:cNvPr>
            <p:cNvSpPr/>
            <p:nvPr/>
          </p:nvSpPr>
          <p:spPr>
            <a:xfrm rot="16200000">
              <a:off x="9035607" y="2929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Шестиугольник 699">
              <a:extLst>
                <a:ext uri="{FF2B5EF4-FFF2-40B4-BE49-F238E27FC236}">
                  <a16:creationId xmlns:a16="http://schemas.microsoft.com/office/drawing/2014/main" id="{1EE529C4-B9EB-55ED-3348-060DDCE31128}"/>
                </a:ext>
              </a:extLst>
            </p:cNvPr>
            <p:cNvSpPr/>
            <p:nvPr/>
          </p:nvSpPr>
          <p:spPr>
            <a:xfrm rot="16200000">
              <a:off x="3622995" y="3030676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Шестиугольник 700">
              <a:extLst>
                <a:ext uri="{FF2B5EF4-FFF2-40B4-BE49-F238E27FC236}">
                  <a16:creationId xmlns:a16="http://schemas.microsoft.com/office/drawing/2014/main" id="{EB57CBA1-B05F-7B08-FDE9-B20B33CE112D}"/>
                </a:ext>
              </a:extLst>
            </p:cNvPr>
            <p:cNvSpPr/>
            <p:nvPr/>
          </p:nvSpPr>
          <p:spPr>
            <a:xfrm rot="16200000">
              <a:off x="3734849" y="3030676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Шестиугольник 701">
              <a:extLst>
                <a:ext uri="{FF2B5EF4-FFF2-40B4-BE49-F238E27FC236}">
                  <a16:creationId xmlns:a16="http://schemas.microsoft.com/office/drawing/2014/main" id="{85AD99C6-0464-FA9F-E1D8-BE96270B42C5}"/>
                </a:ext>
              </a:extLst>
            </p:cNvPr>
            <p:cNvSpPr/>
            <p:nvPr/>
          </p:nvSpPr>
          <p:spPr>
            <a:xfrm rot="16200000">
              <a:off x="3511142" y="3030675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Шестиугольник 702">
              <a:extLst>
                <a:ext uri="{FF2B5EF4-FFF2-40B4-BE49-F238E27FC236}">
                  <a16:creationId xmlns:a16="http://schemas.microsoft.com/office/drawing/2014/main" id="{4BCEFC72-0CE0-32F3-F95C-EF968D93387C}"/>
                </a:ext>
              </a:extLst>
            </p:cNvPr>
            <p:cNvSpPr/>
            <p:nvPr/>
          </p:nvSpPr>
          <p:spPr>
            <a:xfrm rot="16200000">
              <a:off x="4070407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" name="Шестиугольник 703">
              <a:extLst>
                <a:ext uri="{FF2B5EF4-FFF2-40B4-BE49-F238E27FC236}">
                  <a16:creationId xmlns:a16="http://schemas.microsoft.com/office/drawing/2014/main" id="{A9D80694-6D64-9166-4874-A20BF711F1A0}"/>
                </a:ext>
              </a:extLst>
            </p:cNvPr>
            <p:cNvSpPr/>
            <p:nvPr/>
          </p:nvSpPr>
          <p:spPr>
            <a:xfrm rot="16200000">
              <a:off x="4182261" y="3030677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Шестиугольник 704">
              <a:extLst>
                <a:ext uri="{FF2B5EF4-FFF2-40B4-BE49-F238E27FC236}">
                  <a16:creationId xmlns:a16="http://schemas.microsoft.com/office/drawing/2014/main" id="{004263D9-B103-A75F-8F9D-C9C800C2A343}"/>
                </a:ext>
              </a:extLst>
            </p:cNvPr>
            <p:cNvSpPr/>
            <p:nvPr/>
          </p:nvSpPr>
          <p:spPr>
            <a:xfrm rot="16200000">
              <a:off x="3846700" y="3030676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Шестиугольник 705">
              <a:extLst>
                <a:ext uri="{FF2B5EF4-FFF2-40B4-BE49-F238E27FC236}">
                  <a16:creationId xmlns:a16="http://schemas.microsoft.com/office/drawing/2014/main" id="{C955FA17-7B93-6AAC-AD73-C11DF9B3C25B}"/>
                </a:ext>
              </a:extLst>
            </p:cNvPr>
            <p:cNvSpPr/>
            <p:nvPr/>
          </p:nvSpPr>
          <p:spPr>
            <a:xfrm rot="16200000">
              <a:off x="3958554" y="3030676"/>
              <a:ext cx="101317" cy="87342"/>
            </a:xfrm>
            <a:prstGeom prst="hexagon">
              <a:avLst/>
            </a:prstGeom>
            <a:solidFill>
              <a:srgbClr val="FFFF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Шестиугольник 706">
              <a:extLst>
                <a:ext uri="{FF2B5EF4-FFF2-40B4-BE49-F238E27FC236}">
                  <a16:creationId xmlns:a16="http://schemas.microsoft.com/office/drawing/2014/main" id="{274ED93E-1793-BCF1-5EF5-F1526F667275}"/>
                </a:ext>
              </a:extLst>
            </p:cNvPr>
            <p:cNvSpPr/>
            <p:nvPr/>
          </p:nvSpPr>
          <p:spPr>
            <a:xfrm rot="16200000">
              <a:off x="4517819" y="3030677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Шестиугольник 707">
              <a:extLst>
                <a:ext uri="{FF2B5EF4-FFF2-40B4-BE49-F238E27FC236}">
                  <a16:creationId xmlns:a16="http://schemas.microsoft.com/office/drawing/2014/main" id="{AE8F2E80-2E6B-F682-C365-E519AFEFFC0D}"/>
                </a:ext>
              </a:extLst>
            </p:cNvPr>
            <p:cNvSpPr/>
            <p:nvPr/>
          </p:nvSpPr>
          <p:spPr>
            <a:xfrm rot="16200000">
              <a:off x="4629673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" name="Шестиугольник 708">
              <a:extLst>
                <a:ext uri="{FF2B5EF4-FFF2-40B4-BE49-F238E27FC236}">
                  <a16:creationId xmlns:a16="http://schemas.microsoft.com/office/drawing/2014/main" id="{8A02853C-087E-D91F-AD92-E24047ED41CF}"/>
                </a:ext>
              </a:extLst>
            </p:cNvPr>
            <p:cNvSpPr/>
            <p:nvPr/>
          </p:nvSpPr>
          <p:spPr>
            <a:xfrm rot="16200000">
              <a:off x="4294112" y="3030676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0" name="Шестиугольник 709">
              <a:extLst>
                <a:ext uri="{FF2B5EF4-FFF2-40B4-BE49-F238E27FC236}">
                  <a16:creationId xmlns:a16="http://schemas.microsoft.com/office/drawing/2014/main" id="{990D1649-CD14-4B4A-7E88-68C24839B8F2}"/>
                </a:ext>
              </a:extLst>
            </p:cNvPr>
            <p:cNvSpPr/>
            <p:nvPr/>
          </p:nvSpPr>
          <p:spPr>
            <a:xfrm rot="16200000">
              <a:off x="4405966" y="3030676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Шестиугольник 710">
              <a:extLst>
                <a:ext uri="{FF2B5EF4-FFF2-40B4-BE49-F238E27FC236}">
                  <a16:creationId xmlns:a16="http://schemas.microsoft.com/office/drawing/2014/main" id="{72898C44-2484-B8EC-DF8B-B0A88FC540F0}"/>
                </a:ext>
              </a:extLst>
            </p:cNvPr>
            <p:cNvSpPr/>
            <p:nvPr/>
          </p:nvSpPr>
          <p:spPr>
            <a:xfrm rot="16200000">
              <a:off x="4965231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Шестиугольник 711">
              <a:extLst>
                <a:ext uri="{FF2B5EF4-FFF2-40B4-BE49-F238E27FC236}">
                  <a16:creationId xmlns:a16="http://schemas.microsoft.com/office/drawing/2014/main" id="{7698CF0A-29D2-67D4-2821-B9C8D7D39C94}"/>
                </a:ext>
              </a:extLst>
            </p:cNvPr>
            <p:cNvSpPr/>
            <p:nvPr/>
          </p:nvSpPr>
          <p:spPr>
            <a:xfrm rot="16200000">
              <a:off x="5077085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Шестиугольник 712">
              <a:extLst>
                <a:ext uri="{FF2B5EF4-FFF2-40B4-BE49-F238E27FC236}">
                  <a16:creationId xmlns:a16="http://schemas.microsoft.com/office/drawing/2014/main" id="{E12876A9-7623-F020-4E64-49F2AA7FD54C}"/>
                </a:ext>
              </a:extLst>
            </p:cNvPr>
            <p:cNvSpPr/>
            <p:nvPr/>
          </p:nvSpPr>
          <p:spPr>
            <a:xfrm rot="16200000">
              <a:off x="4741524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Шестиугольник 713">
              <a:extLst>
                <a:ext uri="{FF2B5EF4-FFF2-40B4-BE49-F238E27FC236}">
                  <a16:creationId xmlns:a16="http://schemas.microsoft.com/office/drawing/2014/main" id="{598C4408-D077-B182-1550-008FF8BA09F6}"/>
                </a:ext>
              </a:extLst>
            </p:cNvPr>
            <p:cNvSpPr/>
            <p:nvPr/>
          </p:nvSpPr>
          <p:spPr>
            <a:xfrm rot="16200000">
              <a:off x="4853378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5" name="Шестиугольник 714">
              <a:extLst>
                <a:ext uri="{FF2B5EF4-FFF2-40B4-BE49-F238E27FC236}">
                  <a16:creationId xmlns:a16="http://schemas.microsoft.com/office/drawing/2014/main" id="{6D606217-B41F-BDF5-C948-97D1D91AF96C}"/>
                </a:ext>
              </a:extLst>
            </p:cNvPr>
            <p:cNvSpPr/>
            <p:nvPr/>
          </p:nvSpPr>
          <p:spPr>
            <a:xfrm rot="16200000">
              <a:off x="5412643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6" name="Шестиугольник 715">
              <a:extLst>
                <a:ext uri="{FF2B5EF4-FFF2-40B4-BE49-F238E27FC236}">
                  <a16:creationId xmlns:a16="http://schemas.microsoft.com/office/drawing/2014/main" id="{9526DAC8-6E40-CF4F-CE69-9B9B0CDAD09E}"/>
                </a:ext>
              </a:extLst>
            </p:cNvPr>
            <p:cNvSpPr/>
            <p:nvPr/>
          </p:nvSpPr>
          <p:spPr>
            <a:xfrm rot="16200000">
              <a:off x="5524497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Шестиугольник 716">
              <a:extLst>
                <a:ext uri="{FF2B5EF4-FFF2-40B4-BE49-F238E27FC236}">
                  <a16:creationId xmlns:a16="http://schemas.microsoft.com/office/drawing/2014/main" id="{064F8C64-146B-8599-A3E9-D01C1A92B2E0}"/>
                </a:ext>
              </a:extLst>
            </p:cNvPr>
            <p:cNvSpPr/>
            <p:nvPr/>
          </p:nvSpPr>
          <p:spPr>
            <a:xfrm rot="16200000">
              <a:off x="5188936" y="30306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Шестиугольник 717">
              <a:extLst>
                <a:ext uri="{FF2B5EF4-FFF2-40B4-BE49-F238E27FC236}">
                  <a16:creationId xmlns:a16="http://schemas.microsoft.com/office/drawing/2014/main" id="{0A05B295-1D69-528F-75BF-232C1540DCCA}"/>
                </a:ext>
              </a:extLst>
            </p:cNvPr>
            <p:cNvSpPr/>
            <p:nvPr/>
          </p:nvSpPr>
          <p:spPr>
            <a:xfrm rot="16200000">
              <a:off x="5300790" y="30306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Шестиугольник 718">
              <a:extLst>
                <a:ext uri="{FF2B5EF4-FFF2-40B4-BE49-F238E27FC236}">
                  <a16:creationId xmlns:a16="http://schemas.microsoft.com/office/drawing/2014/main" id="{E5446425-163A-B79F-DA05-599D5C6EA5AB}"/>
                </a:ext>
              </a:extLst>
            </p:cNvPr>
            <p:cNvSpPr/>
            <p:nvPr/>
          </p:nvSpPr>
          <p:spPr>
            <a:xfrm rot="16200000">
              <a:off x="5860055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Шестиугольник 719">
              <a:extLst>
                <a:ext uri="{FF2B5EF4-FFF2-40B4-BE49-F238E27FC236}">
                  <a16:creationId xmlns:a16="http://schemas.microsoft.com/office/drawing/2014/main" id="{48FBA97C-830D-AC4B-EFCF-03A1D70BB808}"/>
                </a:ext>
              </a:extLst>
            </p:cNvPr>
            <p:cNvSpPr/>
            <p:nvPr/>
          </p:nvSpPr>
          <p:spPr>
            <a:xfrm rot="16200000">
              <a:off x="5971909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1" name="Шестиугольник 720">
              <a:extLst>
                <a:ext uri="{FF2B5EF4-FFF2-40B4-BE49-F238E27FC236}">
                  <a16:creationId xmlns:a16="http://schemas.microsoft.com/office/drawing/2014/main" id="{A2788B72-8CC4-6713-5541-D1B8BDF541D8}"/>
                </a:ext>
              </a:extLst>
            </p:cNvPr>
            <p:cNvSpPr/>
            <p:nvPr/>
          </p:nvSpPr>
          <p:spPr>
            <a:xfrm rot="16200000">
              <a:off x="5636348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2" name="Шестиугольник 721">
              <a:extLst>
                <a:ext uri="{FF2B5EF4-FFF2-40B4-BE49-F238E27FC236}">
                  <a16:creationId xmlns:a16="http://schemas.microsoft.com/office/drawing/2014/main" id="{3054C38C-0230-74F3-7025-D9FB3DCFF0A0}"/>
                </a:ext>
              </a:extLst>
            </p:cNvPr>
            <p:cNvSpPr/>
            <p:nvPr/>
          </p:nvSpPr>
          <p:spPr>
            <a:xfrm rot="16200000">
              <a:off x="5748202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Шестиугольник 722">
              <a:extLst>
                <a:ext uri="{FF2B5EF4-FFF2-40B4-BE49-F238E27FC236}">
                  <a16:creationId xmlns:a16="http://schemas.microsoft.com/office/drawing/2014/main" id="{9D53AD2E-3A26-6200-6A9A-BB7E729CA7E0}"/>
                </a:ext>
              </a:extLst>
            </p:cNvPr>
            <p:cNvSpPr/>
            <p:nvPr/>
          </p:nvSpPr>
          <p:spPr>
            <a:xfrm rot="16200000">
              <a:off x="6307467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Шестиугольник 723">
              <a:extLst>
                <a:ext uri="{FF2B5EF4-FFF2-40B4-BE49-F238E27FC236}">
                  <a16:creationId xmlns:a16="http://schemas.microsoft.com/office/drawing/2014/main" id="{783FB587-02BA-AE8B-7194-813BDDD73DCD}"/>
                </a:ext>
              </a:extLst>
            </p:cNvPr>
            <p:cNvSpPr/>
            <p:nvPr/>
          </p:nvSpPr>
          <p:spPr>
            <a:xfrm rot="16200000">
              <a:off x="6419321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Шестиугольник 724">
              <a:extLst>
                <a:ext uri="{FF2B5EF4-FFF2-40B4-BE49-F238E27FC236}">
                  <a16:creationId xmlns:a16="http://schemas.microsoft.com/office/drawing/2014/main" id="{97B26478-7516-410B-572E-65F172878B2D}"/>
                </a:ext>
              </a:extLst>
            </p:cNvPr>
            <p:cNvSpPr/>
            <p:nvPr/>
          </p:nvSpPr>
          <p:spPr>
            <a:xfrm rot="16200000">
              <a:off x="6083760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Шестиугольник 725">
              <a:extLst>
                <a:ext uri="{FF2B5EF4-FFF2-40B4-BE49-F238E27FC236}">
                  <a16:creationId xmlns:a16="http://schemas.microsoft.com/office/drawing/2014/main" id="{A6FA5457-1135-7DCF-3153-F2B48A41DD3E}"/>
                </a:ext>
              </a:extLst>
            </p:cNvPr>
            <p:cNvSpPr/>
            <p:nvPr/>
          </p:nvSpPr>
          <p:spPr>
            <a:xfrm rot="16200000">
              <a:off x="6195614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7" name="Шестиугольник 726">
              <a:extLst>
                <a:ext uri="{FF2B5EF4-FFF2-40B4-BE49-F238E27FC236}">
                  <a16:creationId xmlns:a16="http://schemas.microsoft.com/office/drawing/2014/main" id="{3814A761-2D4B-8403-F02E-FF31AB9CCB9A}"/>
                </a:ext>
              </a:extLst>
            </p:cNvPr>
            <p:cNvSpPr/>
            <p:nvPr/>
          </p:nvSpPr>
          <p:spPr>
            <a:xfrm rot="16200000">
              <a:off x="6754879" y="30306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8" name="Шестиугольник 727">
              <a:extLst>
                <a:ext uri="{FF2B5EF4-FFF2-40B4-BE49-F238E27FC236}">
                  <a16:creationId xmlns:a16="http://schemas.microsoft.com/office/drawing/2014/main" id="{8B966723-4DEF-46E1-E19C-C4F61C8BB46B}"/>
                </a:ext>
              </a:extLst>
            </p:cNvPr>
            <p:cNvSpPr/>
            <p:nvPr/>
          </p:nvSpPr>
          <p:spPr>
            <a:xfrm rot="16200000">
              <a:off x="6866733" y="30306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Шестиугольник 728">
              <a:extLst>
                <a:ext uri="{FF2B5EF4-FFF2-40B4-BE49-F238E27FC236}">
                  <a16:creationId xmlns:a16="http://schemas.microsoft.com/office/drawing/2014/main" id="{10C5D214-2BE0-8F63-CA31-0A78A8B9B866}"/>
                </a:ext>
              </a:extLst>
            </p:cNvPr>
            <p:cNvSpPr/>
            <p:nvPr/>
          </p:nvSpPr>
          <p:spPr>
            <a:xfrm rot="16200000">
              <a:off x="6531172" y="3030678"/>
              <a:ext cx="101317" cy="87342"/>
            </a:xfrm>
            <a:prstGeom prst="hexagon">
              <a:avLst/>
            </a:prstGeom>
            <a:solidFill>
              <a:srgbClr val="FFE3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Шестиугольник 729">
              <a:extLst>
                <a:ext uri="{FF2B5EF4-FFF2-40B4-BE49-F238E27FC236}">
                  <a16:creationId xmlns:a16="http://schemas.microsoft.com/office/drawing/2014/main" id="{3B161ABF-5DCE-0811-50B5-1625B64213A5}"/>
                </a:ext>
              </a:extLst>
            </p:cNvPr>
            <p:cNvSpPr/>
            <p:nvPr/>
          </p:nvSpPr>
          <p:spPr>
            <a:xfrm rot="16200000">
              <a:off x="6643026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Шестиугольник 730">
              <a:extLst>
                <a:ext uri="{FF2B5EF4-FFF2-40B4-BE49-F238E27FC236}">
                  <a16:creationId xmlns:a16="http://schemas.microsoft.com/office/drawing/2014/main" id="{05456212-25E6-3EA4-FF0A-EE9A25B2C6DD}"/>
                </a:ext>
              </a:extLst>
            </p:cNvPr>
            <p:cNvSpPr/>
            <p:nvPr/>
          </p:nvSpPr>
          <p:spPr>
            <a:xfrm rot="16200000">
              <a:off x="6978583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Шестиугольник 731">
              <a:extLst>
                <a:ext uri="{FF2B5EF4-FFF2-40B4-BE49-F238E27FC236}">
                  <a16:creationId xmlns:a16="http://schemas.microsoft.com/office/drawing/2014/main" id="{71AB3DA8-292A-8D79-DEA9-8C5612DDA80A}"/>
                </a:ext>
              </a:extLst>
            </p:cNvPr>
            <p:cNvSpPr/>
            <p:nvPr/>
          </p:nvSpPr>
          <p:spPr>
            <a:xfrm rot="16200000">
              <a:off x="7090437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Шестиугольник 732">
              <a:extLst>
                <a:ext uri="{FF2B5EF4-FFF2-40B4-BE49-F238E27FC236}">
                  <a16:creationId xmlns:a16="http://schemas.microsoft.com/office/drawing/2014/main" id="{F3F8548D-9D9B-69B2-191D-8691819F7C5E}"/>
                </a:ext>
              </a:extLst>
            </p:cNvPr>
            <p:cNvSpPr/>
            <p:nvPr/>
          </p:nvSpPr>
          <p:spPr>
            <a:xfrm rot="16200000">
              <a:off x="7425995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Шестиугольник 733">
              <a:extLst>
                <a:ext uri="{FF2B5EF4-FFF2-40B4-BE49-F238E27FC236}">
                  <a16:creationId xmlns:a16="http://schemas.microsoft.com/office/drawing/2014/main" id="{DBAA1D11-94F2-2435-5BF4-EFF0F13CF555}"/>
                </a:ext>
              </a:extLst>
            </p:cNvPr>
            <p:cNvSpPr/>
            <p:nvPr/>
          </p:nvSpPr>
          <p:spPr>
            <a:xfrm rot="16200000">
              <a:off x="7537849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Шестиугольник 734">
              <a:extLst>
                <a:ext uri="{FF2B5EF4-FFF2-40B4-BE49-F238E27FC236}">
                  <a16:creationId xmlns:a16="http://schemas.microsoft.com/office/drawing/2014/main" id="{D2CE9A50-DD84-EAD4-F9FA-616440891283}"/>
                </a:ext>
              </a:extLst>
            </p:cNvPr>
            <p:cNvSpPr/>
            <p:nvPr/>
          </p:nvSpPr>
          <p:spPr>
            <a:xfrm rot="16200000">
              <a:off x="7202288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Шестиугольник 735">
              <a:extLst>
                <a:ext uri="{FF2B5EF4-FFF2-40B4-BE49-F238E27FC236}">
                  <a16:creationId xmlns:a16="http://schemas.microsoft.com/office/drawing/2014/main" id="{F57A2482-50FE-AF46-172B-56218F3C1459}"/>
                </a:ext>
              </a:extLst>
            </p:cNvPr>
            <p:cNvSpPr/>
            <p:nvPr/>
          </p:nvSpPr>
          <p:spPr>
            <a:xfrm rot="16200000">
              <a:off x="7314142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Шестиугольник 736">
              <a:extLst>
                <a:ext uri="{FF2B5EF4-FFF2-40B4-BE49-F238E27FC236}">
                  <a16:creationId xmlns:a16="http://schemas.microsoft.com/office/drawing/2014/main" id="{4AAF5E30-5B58-0935-F04F-6777FF532375}"/>
                </a:ext>
              </a:extLst>
            </p:cNvPr>
            <p:cNvSpPr/>
            <p:nvPr/>
          </p:nvSpPr>
          <p:spPr>
            <a:xfrm rot="16200000">
              <a:off x="7873407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Шестиугольник 737">
              <a:extLst>
                <a:ext uri="{FF2B5EF4-FFF2-40B4-BE49-F238E27FC236}">
                  <a16:creationId xmlns:a16="http://schemas.microsoft.com/office/drawing/2014/main" id="{BA9E504B-C932-BEC4-35CE-B13B90B2673F}"/>
                </a:ext>
              </a:extLst>
            </p:cNvPr>
            <p:cNvSpPr/>
            <p:nvPr/>
          </p:nvSpPr>
          <p:spPr>
            <a:xfrm rot="16200000">
              <a:off x="7985261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Шестиугольник 738">
              <a:extLst>
                <a:ext uri="{FF2B5EF4-FFF2-40B4-BE49-F238E27FC236}">
                  <a16:creationId xmlns:a16="http://schemas.microsoft.com/office/drawing/2014/main" id="{D5503128-BA73-346E-B013-78916F463038}"/>
                </a:ext>
              </a:extLst>
            </p:cNvPr>
            <p:cNvSpPr/>
            <p:nvPr/>
          </p:nvSpPr>
          <p:spPr>
            <a:xfrm rot="16200000">
              <a:off x="7649700" y="30306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Шестиугольник 739">
              <a:extLst>
                <a:ext uri="{FF2B5EF4-FFF2-40B4-BE49-F238E27FC236}">
                  <a16:creationId xmlns:a16="http://schemas.microsoft.com/office/drawing/2014/main" id="{861DC2C8-7692-98DF-465B-5BD36D8D99A7}"/>
                </a:ext>
              </a:extLst>
            </p:cNvPr>
            <p:cNvSpPr/>
            <p:nvPr/>
          </p:nvSpPr>
          <p:spPr>
            <a:xfrm rot="16200000">
              <a:off x="7761554" y="30306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Шестиугольник 740">
              <a:extLst>
                <a:ext uri="{FF2B5EF4-FFF2-40B4-BE49-F238E27FC236}">
                  <a16:creationId xmlns:a16="http://schemas.microsoft.com/office/drawing/2014/main" id="{17765DB2-1590-2765-39B7-4073939DDA65}"/>
                </a:ext>
              </a:extLst>
            </p:cNvPr>
            <p:cNvSpPr/>
            <p:nvPr/>
          </p:nvSpPr>
          <p:spPr>
            <a:xfrm rot="16200000">
              <a:off x="8320819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Шестиугольник 741">
              <a:extLst>
                <a:ext uri="{FF2B5EF4-FFF2-40B4-BE49-F238E27FC236}">
                  <a16:creationId xmlns:a16="http://schemas.microsoft.com/office/drawing/2014/main" id="{C0ECF54C-2C10-A8B6-271E-FDD2B9343AEE}"/>
                </a:ext>
              </a:extLst>
            </p:cNvPr>
            <p:cNvSpPr/>
            <p:nvPr/>
          </p:nvSpPr>
          <p:spPr>
            <a:xfrm rot="16200000">
              <a:off x="8432673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Шестиугольник 742">
              <a:extLst>
                <a:ext uri="{FF2B5EF4-FFF2-40B4-BE49-F238E27FC236}">
                  <a16:creationId xmlns:a16="http://schemas.microsoft.com/office/drawing/2014/main" id="{6B340C14-CFF2-3486-773A-121C8307875F}"/>
                </a:ext>
              </a:extLst>
            </p:cNvPr>
            <p:cNvSpPr/>
            <p:nvPr/>
          </p:nvSpPr>
          <p:spPr>
            <a:xfrm rot="16200000">
              <a:off x="8097112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Шестиугольник 743">
              <a:extLst>
                <a:ext uri="{FF2B5EF4-FFF2-40B4-BE49-F238E27FC236}">
                  <a16:creationId xmlns:a16="http://schemas.microsoft.com/office/drawing/2014/main" id="{5A0D49EA-96E0-8100-9175-2D8E9060F0DA}"/>
                </a:ext>
              </a:extLst>
            </p:cNvPr>
            <p:cNvSpPr/>
            <p:nvPr/>
          </p:nvSpPr>
          <p:spPr>
            <a:xfrm rot="16200000">
              <a:off x="8208966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5" name="Шестиугольник 744">
              <a:extLst>
                <a:ext uri="{FF2B5EF4-FFF2-40B4-BE49-F238E27FC236}">
                  <a16:creationId xmlns:a16="http://schemas.microsoft.com/office/drawing/2014/main" id="{A1D78979-0F2E-3FF3-5AB2-4CC95E4EAC6A}"/>
                </a:ext>
              </a:extLst>
            </p:cNvPr>
            <p:cNvSpPr/>
            <p:nvPr/>
          </p:nvSpPr>
          <p:spPr>
            <a:xfrm rot="16200000">
              <a:off x="8768231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6" name="Шестиугольник 745">
              <a:extLst>
                <a:ext uri="{FF2B5EF4-FFF2-40B4-BE49-F238E27FC236}">
                  <a16:creationId xmlns:a16="http://schemas.microsoft.com/office/drawing/2014/main" id="{10B67008-BE3F-5273-8CEE-7184A22C2814}"/>
                </a:ext>
              </a:extLst>
            </p:cNvPr>
            <p:cNvSpPr/>
            <p:nvPr/>
          </p:nvSpPr>
          <p:spPr>
            <a:xfrm rot="16200000">
              <a:off x="8880085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Шестиугольник 746">
              <a:extLst>
                <a:ext uri="{FF2B5EF4-FFF2-40B4-BE49-F238E27FC236}">
                  <a16:creationId xmlns:a16="http://schemas.microsoft.com/office/drawing/2014/main" id="{0933FB37-4DE0-2E96-61F6-15A0B0180D40}"/>
                </a:ext>
              </a:extLst>
            </p:cNvPr>
            <p:cNvSpPr/>
            <p:nvPr/>
          </p:nvSpPr>
          <p:spPr>
            <a:xfrm rot="16200000">
              <a:off x="8544524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Шестиугольник 747">
              <a:extLst>
                <a:ext uri="{FF2B5EF4-FFF2-40B4-BE49-F238E27FC236}">
                  <a16:creationId xmlns:a16="http://schemas.microsoft.com/office/drawing/2014/main" id="{20898F88-D9F8-7E48-1CF2-3766FB3D19DA}"/>
                </a:ext>
              </a:extLst>
            </p:cNvPr>
            <p:cNvSpPr/>
            <p:nvPr/>
          </p:nvSpPr>
          <p:spPr>
            <a:xfrm rot="16200000">
              <a:off x="8656378" y="30306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Шестиугольник 748">
              <a:extLst>
                <a:ext uri="{FF2B5EF4-FFF2-40B4-BE49-F238E27FC236}">
                  <a16:creationId xmlns:a16="http://schemas.microsoft.com/office/drawing/2014/main" id="{D60D1289-6B15-3804-B2D3-7BEDA034A7FE}"/>
                </a:ext>
              </a:extLst>
            </p:cNvPr>
            <p:cNvSpPr/>
            <p:nvPr/>
          </p:nvSpPr>
          <p:spPr>
            <a:xfrm rot="16200000">
              <a:off x="8991936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Шестиугольник 749">
              <a:extLst>
                <a:ext uri="{FF2B5EF4-FFF2-40B4-BE49-F238E27FC236}">
                  <a16:creationId xmlns:a16="http://schemas.microsoft.com/office/drawing/2014/main" id="{DEF434C7-8F79-4601-B2BD-FE812FEBB9F0}"/>
                </a:ext>
              </a:extLst>
            </p:cNvPr>
            <p:cNvSpPr/>
            <p:nvPr/>
          </p:nvSpPr>
          <p:spPr>
            <a:xfrm rot="16200000">
              <a:off x="9103790" y="30306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1" name="Шестиугольник 750">
              <a:extLst>
                <a:ext uri="{FF2B5EF4-FFF2-40B4-BE49-F238E27FC236}">
                  <a16:creationId xmlns:a16="http://schemas.microsoft.com/office/drawing/2014/main" id="{C72B8003-5126-FFE0-5F09-62E1F76C87A9}"/>
                </a:ext>
              </a:extLst>
            </p:cNvPr>
            <p:cNvSpPr/>
            <p:nvPr/>
          </p:nvSpPr>
          <p:spPr>
            <a:xfrm rot="16200000">
              <a:off x="3666667" y="3131988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2" name="Шестиугольник 751">
              <a:extLst>
                <a:ext uri="{FF2B5EF4-FFF2-40B4-BE49-F238E27FC236}">
                  <a16:creationId xmlns:a16="http://schemas.microsoft.com/office/drawing/2014/main" id="{8B50AEAB-5CEC-EC09-2474-153BCB7304DB}"/>
                </a:ext>
              </a:extLst>
            </p:cNvPr>
            <p:cNvSpPr/>
            <p:nvPr/>
          </p:nvSpPr>
          <p:spPr>
            <a:xfrm rot="16200000">
              <a:off x="3778521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Шестиугольник 752">
              <a:extLst>
                <a:ext uri="{FF2B5EF4-FFF2-40B4-BE49-F238E27FC236}">
                  <a16:creationId xmlns:a16="http://schemas.microsoft.com/office/drawing/2014/main" id="{BD36252A-9BA8-0649-B1CF-297CBF269B70}"/>
                </a:ext>
              </a:extLst>
            </p:cNvPr>
            <p:cNvSpPr/>
            <p:nvPr/>
          </p:nvSpPr>
          <p:spPr>
            <a:xfrm rot="16200000">
              <a:off x="3554814" y="3131987"/>
              <a:ext cx="101317" cy="87342"/>
            </a:xfrm>
            <a:prstGeom prst="hexagon">
              <a:avLst/>
            </a:prstGeom>
            <a:solidFill>
              <a:srgbClr val="8CDB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Шестиугольник 753">
              <a:extLst>
                <a:ext uri="{FF2B5EF4-FFF2-40B4-BE49-F238E27FC236}">
                  <a16:creationId xmlns:a16="http://schemas.microsoft.com/office/drawing/2014/main" id="{B754BC78-B99B-422C-1BD5-8FADDABCBCC7}"/>
                </a:ext>
              </a:extLst>
            </p:cNvPr>
            <p:cNvSpPr/>
            <p:nvPr/>
          </p:nvSpPr>
          <p:spPr>
            <a:xfrm rot="16200000">
              <a:off x="4114079" y="3131989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Шестиугольник 754">
              <a:extLst>
                <a:ext uri="{FF2B5EF4-FFF2-40B4-BE49-F238E27FC236}">
                  <a16:creationId xmlns:a16="http://schemas.microsoft.com/office/drawing/2014/main" id="{6C799897-45D2-A527-399D-2C6666CDF9AA}"/>
                </a:ext>
              </a:extLst>
            </p:cNvPr>
            <p:cNvSpPr/>
            <p:nvPr/>
          </p:nvSpPr>
          <p:spPr>
            <a:xfrm rot="16200000">
              <a:off x="4225933" y="3131989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Шестиугольник 755">
              <a:extLst>
                <a:ext uri="{FF2B5EF4-FFF2-40B4-BE49-F238E27FC236}">
                  <a16:creationId xmlns:a16="http://schemas.microsoft.com/office/drawing/2014/main" id="{9E94A314-80AA-3811-F8E2-81ED21A36CC8}"/>
                </a:ext>
              </a:extLst>
            </p:cNvPr>
            <p:cNvSpPr/>
            <p:nvPr/>
          </p:nvSpPr>
          <p:spPr>
            <a:xfrm rot="16200000">
              <a:off x="3890372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7" name="Шестиугольник 756">
              <a:extLst>
                <a:ext uri="{FF2B5EF4-FFF2-40B4-BE49-F238E27FC236}">
                  <a16:creationId xmlns:a16="http://schemas.microsoft.com/office/drawing/2014/main" id="{4003CBFB-8352-DB8C-DA31-21D9A5A86CDB}"/>
                </a:ext>
              </a:extLst>
            </p:cNvPr>
            <p:cNvSpPr/>
            <p:nvPr/>
          </p:nvSpPr>
          <p:spPr>
            <a:xfrm rot="16200000">
              <a:off x="4002226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8" name="Шестиугольник 757">
              <a:extLst>
                <a:ext uri="{FF2B5EF4-FFF2-40B4-BE49-F238E27FC236}">
                  <a16:creationId xmlns:a16="http://schemas.microsoft.com/office/drawing/2014/main" id="{74DDE635-41BB-9FA3-E9C8-746139A36B71}"/>
                </a:ext>
              </a:extLst>
            </p:cNvPr>
            <p:cNvSpPr/>
            <p:nvPr/>
          </p:nvSpPr>
          <p:spPr>
            <a:xfrm rot="16200000">
              <a:off x="4561491" y="3131989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Шестиугольник 758">
              <a:extLst>
                <a:ext uri="{FF2B5EF4-FFF2-40B4-BE49-F238E27FC236}">
                  <a16:creationId xmlns:a16="http://schemas.microsoft.com/office/drawing/2014/main" id="{17CE78EE-BD0D-CDC5-EB50-E1CE620E215F}"/>
                </a:ext>
              </a:extLst>
            </p:cNvPr>
            <p:cNvSpPr/>
            <p:nvPr/>
          </p:nvSpPr>
          <p:spPr>
            <a:xfrm rot="16200000">
              <a:off x="4673345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Шестиугольник 759">
              <a:extLst>
                <a:ext uri="{FF2B5EF4-FFF2-40B4-BE49-F238E27FC236}">
                  <a16:creationId xmlns:a16="http://schemas.microsoft.com/office/drawing/2014/main" id="{130DFBA0-75C6-18B6-A4F1-176D1AF639DD}"/>
                </a:ext>
              </a:extLst>
            </p:cNvPr>
            <p:cNvSpPr/>
            <p:nvPr/>
          </p:nvSpPr>
          <p:spPr>
            <a:xfrm rot="16200000">
              <a:off x="4337784" y="3131988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Шестиугольник 760">
              <a:extLst>
                <a:ext uri="{FF2B5EF4-FFF2-40B4-BE49-F238E27FC236}">
                  <a16:creationId xmlns:a16="http://schemas.microsoft.com/office/drawing/2014/main" id="{8C3A558C-61F2-30CC-AFDD-6D6019497AB5}"/>
                </a:ext>
              </a:extLst>
            </p:cNvPr>
            <p:cNvSpPr/>
            <p:nvPr/>
          </p:nvSpPr>
          <p:spPr>
            <a:xfrm rot="16200000">
              <a:off x="4449638" y="3131988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Шестиугольник 761">
              <a:extLst>
                <a:ext uri="{FF2B5EF4-FFF2-40B4-BE49-F238E27FC236}">
                  <a16:creationId xmlns:a16="http://schemas.microsoft.com/office/drawing/2014/main" id="{660A9E40-C05D-463A-AA9D-3C6F483C1DAE}"/>
                </a:ext>
              </a:extLst>
            </p:cNvPr>
            <p:cNvSpPr/>
            <p:nvPr/>
          </p:nvSpPr>
          <p:spPr>
            <a:xfrm rot="16200000">
              <a:off x="5008903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3" name="Шестиугольник 762">
              <a:extLst>
                <a:ext uri="{FF2B5EF4-FFF2-40B4-BE49-F238E27FC236}">
                  <a16:creationId xmlns:a16="http://schemas.microsoft.com/office/drawing/2014/main" id="{194CA1CA-EDF5-42BD-C29B-7F5D5D30529C}"/>
                </a:ext>
              </a:extLst>
            </p:cNvPr>
            <p:cNvSpPr/>
            <p:nvPr/>
          </p:nvSpPr>
          <p:spPr>
            <a:xfrm rot="16200000">
              <a:off x="5120757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4" name="Шестиугольник 763">
              <a:extLst>
                <a:ext uri="{FF2B5EF4-FFF2-40B4-BE49-F238E27FC236}">
                  <a16:creationId xmlns:a16="http://schemas.microsoft.com/office/drawing/2014/main" id="{4550EED2-4DC9-D892-F66F-30D2C6F189E4}"/>
                </a:ext>
              </a:extLst>
            </p:cNvPr>
            <p:cNvSpPr/>
            <p:nvPr/>
          </p:nvSpPr>
          <p:spPr>
            <a:xfrm rot="16200000">
              <a:off x="4785196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Шестиугольник 764">
              <a:extLst>
                <a:ext uri="{FF2B5EF4-FFF2-40B4-BE49-F238E27FC236}">
                  <a16:creationId xmlns:a16="http://schemas.microsoft.com/office/drawing/2014/main" id="{F93F6782-CDB5-86F5-F44D-D2BFC6A37210}"/>
                </a:ext>
              </a:extLst>
            </p:cNvPr>
            <p:cNvSpPr/>
            <p:nvPr/>
          </p:nvSpPr>
          <p:spPr>
            <a:xfrm rot="16200000">
              <a:off x="4897050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Шестиугольник 765">
              <a:extLst>
                <a:ext uri="{FF2B5EF4-FFF2-40B4-BE49-F238E27FC236}">
                  <a16:creationId xmlns:a16="http://schemas.microsoft.com/office/drawing/2014/main" id="{08007008-0C0F-D5F9-E98D-97ED50A650EB}"/>
                </a:ext>
              </a:extLst>
            </p:cNvPr>
            <p:cNvSpPr/>
            <p:nvPr/>
          </p:nvSpPr>
          <p:spPr>
            <a:xfrm rot="16200000">
              <a:off x="5456315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Шестиугольник 766">
              <a:extLst>
                <a:ext uri="{FF2B5EF4-FFF2-40B4-BE49-F238E27FC236}">
                  <a16:creationId xmlns:a16="http://schemas.microsoft.com/office/drawing/2014/main" id="{FFC8F58A-C91E-66C2-2647-796CF906ACA3}"/>
                </a:ext>
              </a:extLst>
            </p:cNvPr>
            <p:cNvSpPr/>
            <p:nvPr/>
          </p:nvSpPr>
          <p:spPr>
            <a:xfrm rot="16200000">
              <a:off x="5568169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Шестиугольник 767">
              <a:extLst>
                <a:ext uri="{FF2B5EF4-FFF2-40B4-BE49-F238E27FC236}">
                  <a16:creationId xmlns:a16="http://schemas.microsoft.com/office/drawing/2014/main" id="{53459107-B5BC-A7C8-1DB7-2D801954E51A}"/>
                </a:ext>
              </a:extLst>
            </p:cNvPr>
            <p:cNvSpPr/>
            <p:nvPr/>
          </p:nvSpPr>
          <p:spPr>
            <a:xfrm rot="16200000">
              <a:off x="5232608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9" name="Шестиугольник 768">
              <a:extLst>
                <a:ext uri="{FF2B5EF4-FFF2-40B4-BE49-F238E27FC236}">
                  <a16:creationId xmlns:a16="http://schemas.microsoft.com/office/drawing/2014/main" id="{925FE5D5-80A9-0BC2-DE0A-6290493FD8FA}"/>
                </a:ext>
              </a:extLst>
            </p:cNvPr>
            <p:cNvSpPr/>
            <p:nvPr/>
          </p:nvSpPr>
          <p:spPr>
            <a:xfrm rot="16200000">
              <a:off x="5344462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0" name="Шестиугольник 769">
              <a:extLst>
                <a:ext uri="{FF2B5EF4-FFF2-40B4-BE49-F238E27FC236}">
                  <a16:creationId xmlns:a16="http://schemas.microsoft.com/office/drawing/2014/main" id="{7481BDE0-171D-6CC8-1622-FACD31FAB5CB}"/>
                </a:ext>
              </a:extLst>
            </p:cNvPr>
            <p:cNvSpPr/>
            <p:nvPr/>
          </p:nvSpPr>
          <p:spPr>
            <a:xfrm rot="16200000">
              <a:off x="5903727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Шестиугольник 770">
              <a:extLst>
                <a:ext uri="{FF2B5EF4-FFF2-40B4-BE49-F238E27FC236}">
                  <a16:creationId xmlns:a16="http://schemas.microsoft.com/office/drawing/2014/main" id="{19C0AFFC-1778-0116-AA31-9406721C9ABB}"/>
                </a:ext>
              </a:extLst>
            </p:cNvPr>
            <p:cNvSpPr/>
            <p:nvPr/>
          </p:nvSpPr>
          <p:spPr>
            <a:xfrm rot="16200000">
              <a:off x="6015581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Шестиугольник 771">
              <a:extLst>
                <a:ext uri="{FF2B5EF4-FFF2-40B4-BE49-F238E27FC236}">
                  <a16:creationId xmlns:a16="http://schemas.microsoft.com/office/drawing/2014/main" id="{69C2F4CF-201A-0911-E36D-5CCA7F96A4A1}"/>
                </a:ext>
              </a:extLst>
            </p:cNvPr>
            <p:cNvSpPr/>
            <p:nvPr/>
          </p:nvSpPr>
          <p:spPr>
            <a:xfrm rot="16200000">
              <a:off x="5680020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Шестиугольник 772">
              <a:extLst>
                <a:ext uri="{FF2B5EF4-FFF2-40B4-BE49-F238E27FC236}">
                  <a16:creationId xmlns:a16="http://schemas.microsoft.com/office/drawing/2014/main" id="{39E467B9-87E6-2522-76EA-1DCF98D9BDA6}"/>
                </a:ext>
              </a:extLst>
            </p:cNvPr>
            <p:cNvSpPr/>
            <p:nvPr/>
          </p:nvSpPr>
          <p:spPr>
            <a:xfrm rot="16200000">
              <a:off x="5791874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Шестиугольник 773">
              <a:extLst>
                <a:ext uri="{FF2B5EF4-FFF2-40B4-BE49-F238E27FC236}">
                  <a16:creationId xmlns:a16="http://schemas.microsoft.com/office/drawing/2014/main" id="{28505581-3974-9DF4-2E23-316C00AA262A}"/>
                </a:ext>
              </a:extLst>
            </p:cNvPr>
            <p:cNvSpPr/>
            <p:nvPr/>
          </p:nvSpPr>
          <p:spPr>
            <a:xfrm rot="16200000">
              <a:off x="6351139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5" name="Шестиугольник 774">
              <a:extLst>
                <a:ext uri="{FF2B5EF4-FFF2-40B4-BE49-F238E27FC236}">
                  <a16:creationId xmlns:a16="http://schemas.microsoft.com/office/drawing/2014/main" id="{6096A884-4513-A49A-1E6B-7FB7B3DDDE17}"/>
                </a:ext>
              </a:extLst>
            </p:cNvPr>
            <p:cNvSpPr/>
            <p:nvPr/>
          </p:nvSpPr>
          <p:spPr>
            <a:xfrm rot="16200000">
              <a:off x="6462993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6" name="Шестиугольник 775">
              <a:extLst>
                <a:ext uri="{FF2B5EF4-FFF2-40B4-BE49-F238E27FC236}">
                  <a16:creationId xmlns:a16="http://schemas.microsoft.com/office/drawing/2014/main" id="{2AD4DF8B-CCB5-9B9A-81FD-D9246E0C5851}"/>
                </a:ext>
              </a:extLst>
            </p:cNvPr>
            <p:cNvSpPr/>
            <p:nvPr/>
          </p:nvSpPr>
          <p:spPr>
            <a:xfrm rot="16200000">
              <a:off x="6127432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Шестиугольник 776">
              <a:extLst>
                <a:ext uri="{FF2B5EF4-FFF2-40B4-BE49-F238E27FC236}">
                  <a16:creationId xmlns:a16="http://schemas.microsoft.com/office/drawing/2014/main" id="{5055EFA3-BDE6-765D-714A-2730C0749C48}"/>
                </a:ext>
              </a:extLst>
            </p:cNvPr>
            <p:cNvSpPr/>
            <p:nvPr/>
          </p:nvSpPr>
          <p:spPr>
            <a:xfrm rot="16200000">
              <a:off x="6239286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Шестиугольник 777">
              <a:extLst>
                <a:ext uri="{FF2B5EF4-FFF2-40B4-BE49-F238E27FC236}">
                  <a16:creationId xmlns:a16="http://schemas.microsoft.com/office/drawing/2014/main" id="{B2B3DB45-A4C9-6F9B-1FFB-3C23106E0CF6}"/>
                </a:ext>
              </a:extLst>
            </p:cNvPr>
            <p:cNvSpPr/>
            <p:nvPr/>
          </p:nvSpPr>
          <p:spPr>
            <a:xfrm rot="16200000">
              <a:off x="6798551" y="31319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Шестиугольник 778">
              <a:extLst>
                <a:ext uri="{FF2B5EF4-FFF2-40B4-BE49-F238E27FC236}">
                  <a16:creationId xmlns:a16="http://schemas.microsoft.com/office/drawing/2014/main" id="{4A9AFF04-8DE1-CA08-F559-AB452E4BC259}"/>
                </a:ext>
              </a:extLst>
            </p:cNvPr>
            <p:cNvSpPr/>
            <p:nvPr/>
          </p:nvSpPr>
          <p:spPr>
            <a:xfrm rot="16200000">
              <a:off x="6910405" y="31319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Шестиугольник 779">
              <a:extLst>
                <a:ext uri="{FF2B5EF4-FFF2-40B4-BE49-F238E27FC236}">
                  <a16:creationId xmlns:a16="http://schemas.microsoft.com/office/drawing/2014/main" id="{1FA573E7-9BC6-172F-66E8-64C6ADED6525}"/>
                </a:ext>
              </a:extLst>
            </p:cNvPr>
            <p:cNvSpPr/>
            <p:nvPr/>
          </p:nvSpPr>
          <p:spPr>
            <a:xfrm rot="16200000">
              <a:off x="6574844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1" name="Шестиугольник 780">
              <a:extLst>
                <a:ext uri="{FF2B5EF4-FFF2-40B4-BE49-F238E27FC236}">
                  <a16:creationId xmlns:a16="http://schemas.microsoft.com/office/drawing/2014/main" id="{7EBD593F-512C-4889-C785-C88C7CE18D6F}"/>
                </a:ext>
              </a:extLst>
            </p:cNvPr>
            <p:cNvSpPr/>
            <p:nvPr/>
          </p:nvSpPr>
          <p:spPr>
            <a:xfrm rot="16200000">
              <a:off x="6686698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2" name="Шестиугольник 781">
              <a:extLst>
                <a:ext uri="{FF2B5EF4-FFF2-40B4-BE49-F238E27FC236}">
                  <a16:creationId xmlns:a16="http://schemas.microsoft.com/office/drawing/2014/main" id="{A04D1944-5AE3-E7EB-28DF-427C05D965D2}"/>
                </a:ext>
              </a:extLst>
            </p:cNvPr>
            <p:cNvSpPr/>
            <p:nvPr/>
          </p:nvSpPr>
          <p:spPr>
            <a:xfrm rot="16200000">
              <a:off x="7022255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Шестиугольник 782">
              <a:extLst>
                <a:ext uri="{FF2B5EF4-FFF2-40B4-BE49-F238E27FC236}">
                  <a16:creationId xmlns:a16="http://schemas.microsoft.com/office/drawing/2014/main" id="{EF79079E-0249-CBAB-E251-0367FEDD32CF}"/>
                </a:ext>
              </a:extLst>
            </p:cNvPr>
            <p:cNvSpPr/>
            <p:nvPr/>
          </p:nvSpPr>
          <p:spPr>
            <a:xfrm rot="16200000">
              <a:off x="7134109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Шестиугольник 783">
              <a:extLst>
                <a:ext uri="{FF2B5EF4-FFF2-40B4-BE49-F238E27FC236}">
                  <a16:creationId xmlns:a16="http://schemas.microsoft.com/office/drawing/2014/main" id="{A3B4E857-5B04-E0D3-13C7-297ED3D3F016}"/>
                </a:ext>
              </a:extLst>
            </p:cNvPr>
            <p:cNvSpPr/>
            <p:nvPr/>
          </p:nvSpPr>
          <p:spPr>
            <a:xfrm rot="16200000">
              <a:off x="7469667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Шестиугольник 784">
              <a:extLst>
                <a:ext uri="{FF2B5EF4-FFF2-40B4-BE49-F238E27FC236}">
                  <a16:creationId xmlns:a16="http://schemas.microsoft.com/office/drawing/2014/main" id="{E4429178-FD32-76C3-AEF4-7F3B9F31E4EA}"/>
                </a:ext>
              </a:extLst>
            </p:cNvPr>
            <p:cNvSpPr/>
            <p:nvPr/>
          </p:nvSpPr>
          <p:spPr>
            <a:xfrm rot="16200000">
              <a:off x="7581521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Шестиугольник 785">
              <a:extLst>
                <a:ext uri="{FF2B5EF4-FFF2-40B4-BE49-F238E27FC236}">
                  <a16:creationId xmlns:a16="http://schemas.microsoft.com/office/drawing/2014/main" id="{59B50A1A-5BDC-3707-BFEC-F2EBCAA65B6C}"/>
                </a:ext>
              </a:extLst>
            </p:cNvPr>
            <p:cNvSpPr/>
            <p:nvPr/>
          </p:nvSpPr>
          <p:spPr>
            <a:xfrm rot="16200000">
              <a:off x="7245960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7" name="Шестиугольник 786">
              <a:extLst>
                <a:ext uri="{FF2B5EF4-FFF2-40B4-BE49-F238E27FC236}">
                  <a16:creationId xmlns:a16="http://schemas.microsoft.com/office/drawing/2014/main" id="{649FE753-06DA-0E11-73AC-ADD4A49DC473}"/>
                </a:ext>
              </a:extLst>
            </p:cNvPr>
            <p:cNvSpPr/>
            <p:nvPr/>
          </p:nvSpPr>
          <p:spPr>
            <a:xfrm rot="16200000">
              <a:off x="7357814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8" name="Шестиугольник 787">
              <a:extLst>
                <a:ext uri="{FF2B5EF4-FFF2-40B4-BE49-F238E27FC236}">
                  <a16:creationId xmlns:a16="http://schemas.microsoft.com/office/drawing/2014/main" id="{7D23B335-5379-39A7-4DCA-E29E1DD42ADC}"/>
                </a:ext>
              </a:extLst>
            </p:cNvPr>
            <p:cNvSpPr/>
            <p:nvPr/>
          </p:nvSpPr>
          <p:spPr>
            <a:xfrm rot="16200000">
              <a:off x="7917079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Шестиугольник 788">
              <a:extLst>
                <a:ext uri="{FF2B5EF4-FFF2-40B4-BE49-F238E27FC236}">
                  <a16:creationId xmlns:a16="http://schemas.microsoft.com/office/drawing/2014/main" id="{C1079F93-5FF0-4A76-5690-231A0C13799A}"/>
                </a:ext>
              </a:extLst>
            </p:cNvPr>
            <p:cNvSpPr/>
            <p:nvPr/>
          </p:nvSpPr>
          <p:spPr>
            <a:xfrm rot="16200000">
              <a:off x="8028933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Шестиугольник 789">
              <a:extLst>
                <a:ext uri="{FF2B5EF4-FFF2-40B4-BE49-F238E27FC236}">
                  <a16:creationId xmlns:a16="http://schemas.microsoft.com/office/drawing/2014/main" id="{F103580B-0803-517E-A04F-AE646A9B3E8C}"/>
                </a:ext>
              </a:extLst>
            </p:cNvPr>
            <p:cNvSpPr/>
            <p:nvPr/>
          </p:nvSpPr>
          <p:spPr>
            <a:xfrm rot="16200000">
              <a:off x="7693372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Шестиугольник 790">
              <a:extLst>
                <a:ext uri="{FF2B5EF4-FFF2-40B4-BE49-F238E27FC236}">
                  <a16:creationId xmlns:a16="http://schemas.microsoft.com/office/drawing/2014/main" id="{1FAB68F9-BAAD-3935-34DC-6B72F92FB0B7}"/>
                </a:ext>
              </a:extLst>
            </p:cNvPr>
            <p:cNvSpPr/>
            <p:nvPr/>
          </p:nvSpPr>
          <p:spPr>
            <a:xfrm rot="16200000">
              <a:off x="7805226" y="31319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Шестиугольник 791">
              <a:extLst>
                <a:ext uri="{FF2B5EF4-FFF2-40B4-BE49-F238E27FC236}">
                  <a16:creationId xmlns:a16="http://schemas.microsoft.com/office/drawing/2014/main" id="{1C3CB13A-E80F-2C1F-3F3A-BF05A477BEA6}"/>
                </a:ext>
              </a:extLst>
            </p:cNvPr>
            <p:cNvSpPr/>
            <p:nvPr/>
          </p:nvSpPr>
          <p:spPr>
            <a:xfrm rot="16200000">
              <a:off x="8364491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3" name="Шестиугольник 792">
              <a:extLst>
                <a:ext uri="{FF2B5EF4-FFF2-40B4-BE49-F238E27FC236}">
                  <a16:creationId xmlns:a16="http://schemas.microsoft.com/office/drawing/2014/main" id="{CC502A7B-862C-3768-4F66-D190A7CD96CB}"/>
                </a:ext>
              </a:extLst>
            </p:cNvPr>
            <p:cNvSpPr/>
            <p:nvPr/>
          </p:nvSpPr>
          <p:spPr>
            <a:xfrm rot="16200000">
              <a:off x="8476345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4" name="Шестиугольник 793">
              <a:extLst>
                <a:ext uri="{FF2B5EF4-FFF2-40B4-BE49-F238E27FC236}">
                  <a16:creationId xmlns:a16="http://schemas.microsoft.com/office/drawing/2014/main" id="{DFE3DAF8-682B-7CAD-B544-AEF9261D4677}"/>
                </a:ext>
              </a:extLst>
            </p:cNvPr>
            <p:cNvSpPr/>
            <p:nvPr/>
          </p:nvSpPr>
          <p:spPr>
            <a:xfrm rot="16200000">
              <a:off x="8140784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5" name="Шестиугольник 794">
              <a:extLst>
                <a:ext uri="{FF2B5EF4-FFF2-40B4-BE49-F238E27FC236}">
                  <a16:creationId xmlns:a16="http://schemas.microsoft.com/office/drawing/2014/main" id="{E78D6B07-3DE6-A022-007E-1B9E5109536E}"/>
                </a:ext>
              </a:extLst>
            </p:cNvPr>
            <p:cNvSpPr/>
            <p:nvPr/>
          </p:nvSpPr>
          <p:spPr>
            <a:xfrm rot="16200000">
              <a:off x="8252638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6" name="Шестиугольник 795">
              <a:extLst>
                <a:ext uri="{FF2B5EF4-FFF2-40B4-BE49-F238E27FC236}">
                  <a16:creationId xmlns:a16="http://schemas.microsoft.com/office/drawing/2014/main" id="{8482147D-6205-B818-9F35-8E7038110236}"/>
                </a:ext>
              </a:extLst>
            </p:cNvPr>
            <p:cNvSpPr/>
            <p:nvPr/>
          </p:nvSpPr>
          <p:spPr>
            <a:xfrm rot="16200000">
              <a:off x="8811903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7" name="Шестиугольник 796">
              <a:extLst>
                <a:ext uri="{FF2B5EF4-FFF2-40B4-BE49-F238E27FC236}">
                  <a16:creationId xmlns:a16="http://schemas.microsoft.com/office/drawing/2014/main" id="{588032C0-670F-DD10-4BF1-0A2557A8F187}"/>
                </a:ext>
              </a:extLst>
            </p:cNvPr>
            <p:cNvSpPr/>
            <p:nvPr/>
          </p:nvSpPr>
          <p:spPr>
            <a:xfrm rot="16200000">
              <a:off x="8923757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8" name="Шестиугольник 797">
              <a:extLst>
                <a:ext uri="{FF2B5EF4-FFF2-40B4-BE49-F238E27FC236}">
                  <a16:creationId xmlns:a16="http://schemas.microsoft.com/office/drawing/2014/main" id="{E56EFF89-C590-BF3B-7023-6B5EEFC45E07}"/>
                </a:ext>
              </a:extLst>
            </p:cNvPr>
            <p:cNvSpPr/>
            <p:nvPr/>
          </p:nvSpPr>
          <p:spPr>
            <a:xfrm rot="16200000">
              <a:off x="8588196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9" name="Шестиугольник 798">
              <a:extLst>
                <a:ext uri="{FF2B5EF4-FFF2-40B4-BE49-F238E27FC236}">
                  <a16:creationId xmlns:a16="http://schemas.microsoft.com/office/drawing/2014/main" id="{02FE235D-3D7C-C2E1-480A-6BF07F08DD45}"/>
                </a:ext>
              </a:extLst>
            </p:cNvPr>
            <p:cNvSpPr/>
            <p:nvPr/>
          </p:nvSpPr>
          <p:spPr>
            <a:xfrm rot="16200000">
              <a:off x="8700050" y="31319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0" name="Шестиугольник 799">
              <a:extLst>
                <a:ext uri="{FF2B5EF4-FFF2-40B4-BE49-F238E27FC236}">
                  <a16:creationId xmlns:a16="http://schemas.microsoft.com/office/drawing/2014/main" id="{57046A2F-7ED6-D671-DDC3-5CD7F835BC87}"/>
                </a:ext>
              </a:extLst>
            </p:cNvPr>
            <p:cNvSpPr/>
            <p:nvPr/>
          </p:nvSpPr>
          <p:spPr>
            <a:xfrm rot="16200000">
              <a:off x="9035608" y="31319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1" name="Шестиугольник 800">
              <a:extLst>
                <a:ext uri="{FF2B5EF4-FFF2-40B4-BE49-F238E27FC236}">
                  <a16:creationId xmlns:a16="http://schemas.microsoft.com/office/drawing/2014/main" id="{74393322-4F12-580D-7318-3E7BC94164A6}"/>
                </a:ext>
              </a:extLst>
            </p:cNvPr>
            <p:cNvSpPr/>
            <p:nvPr/>
          </p:nvSpPr>
          <p:spPr>
            <a:xfrm rot="16200000">
              <a:off x="3063731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Шестиугольник 801">
              <a:extLst>
                <a:ext uri="{FF2B5EF4-FFF2-40B4-BE49-F238E27FC236}">
                  <a16:creationId xmlns:a16="http://schemas.microsoft.com/office/drawing/2014/main" id="{5B9B5520-CDF6-4A85-D231-1B7B678950D0}"/>
                </a:ext>
              </a:extLst>
            </p:cNvPr>
            <p:cNvSpPr/>
            <p:nvPr/>
          </p:nvSpPr>
          <p:spPr>
            <a:xfrm rot="16200000">
              <a:off x="3622996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3" name="Шестиугольник 802">
              <a:extLst>
                <a:ext uri="{FF2B5EF4-FFF2-40B4-BE49-F238E27FC236}">
                  <a16:creationId xmlns:a16="http://schemas.microsoft.com/office/drawing/2014/main" id="{EDCB05F1-2A8F-F933-19A1-6A8F7A5B625E}"/>
                </a:ext>
              </a:extLst>
            </p:cNvPr>
            <p:cNvSpPr/>
            <p:nvPr/>
          </p:nvSpPr>
          <p:spPr>
            <a:xfrm rot="16200000">
              <a:off x="3734850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4" name="Шестиугольник 803">
              <a:extLst>
                <a:ext uri="{FF2B5EF4-FFF2-40B4-BE49-F238E27FC236}">
                  <a16:creationId xmlns:a16="http://schemas.microsoft.com/office/drawing/2014/main" id="{8AC0996D-B5FD-D400-BFF8-E84A2B9EAB66}"/>
                </a:ext>
              </a:extLst>
            </p:cNvPr>
            <p:cNvSpPr/>
            <p:nvPr/>
          </p:nvSpPr>
          <p:spPr>
            <a:xfrm rot="16200000">
              <a:off x="3511143" y="323330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5" name="Шестиугольник 804">
              <a:extLst>
                <a:ext uri="{FF2B5EF4-FFF2-40B4-BE49-F238E27FC236}">
                  <a16:creationId xmlns:a16="http://schemas.microsoft.com/office/drawing/2014/main" id="{5F2A828C-0678-E710-F320-98A0660E8F0B}"/>
                </a:ext>
              </a:extLst>
            </p:cNvPr>
            <p:cNvSpPr/>
            <p:nvPr/>
          </p:nvSpPr>
          <p:spPr>
            <a:xfrm rot="16200000">
              <a:off x="4070408" y="3233304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Шестиугольник 805">
              <a:extLst>
                <a:ext uri="{FF2B5EF4-FFF2-40B4-BE49-F238E27FC236}">
                  <a16:creationId xmlns:a16="http://schemas.microsoft.com/office/drawing/2014/main" id="{29655722-7492-1950-C609-F71673CBA267}"/>
                </a:ext>
              </a:extLst>
            </p:cNvPr>
            <p:cNvSpPr/>
            <p:nvPr/>
          </p:nvSpPr>
          <p:spPr>
            <a:xfrm rot="16200000">
              <a:off x="4182262" y="3233304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Шестиугольник 806">
              <a:extLst>
                <a:ext uri="{FF2B5EF4-FFF2-40B4-BE49-F238E27FC236}">
                  <a16:creationId xmlns:a16="http://schemas.microsoft.com/office/drawing/2014/main" id="{1E3EFDE4-278A-70B9-FD47-0EF1280210B6}"/>
                </a:ext>
              </a:extLst>
            </p:cNvPr>
            <p:cNvSpPr/>
            <p:nvPr/>
          </p:nvSpPr>
          <p:spPr>
            <a:xfrm rot="16200000">
              <a:off x="3846701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Шестиугольник 807">
              <a:extLst>
                <a:ext uri="{FF2B5EF4-FFF2-40B4-BE49-F238E27FC236}">
                  <a16:creationId xmlns:a16="http://schemas.microsoft.com/office/drawing/2014/main" id="{72A52F02-3F38-EA97-2499-5D653649CA71}"/>
                </a:ext>
              </a:extLst>
            </p:cNvPr>
            <p:cNvSpPr/>
            <p:nvPr/>
          </p:nvSpPr>
          <p:spPr>
            <a:xfrm rot="16200000">
              <a:off x="3958555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Шестиугольник 808">
              <a:extLst>
                <a:ext uri="{FF2B5EF4-FFF2-40B4-BE49-F238E27FC236}">
                  <a16:creationId xmlns:a16="http://schemas.microsoft.com/office/drawing/2014/main" id="{7484965B-9205-1F6B-A3F7-DD7FEAE196A7}"/>
                </a:ext>
              </a:extLst>
            </p:cNvPr>
            <p:cNvSpPr/>
            <p:nvPr/>
          </p:nvSpPr>
          <p:spPr>
            <a:xfrm rot="16200000">
              <a:off x="4517820" y="3233304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Шестиугольник 809">
              <a:extLst>
                <a:ext uri="{FF2B5EF4-FFF2-40B4-BE49-F238E27FC236}">
                  <a16:creationId xmlns:a16="http://schemas.microsoft.com/office/drawing/2014/main" id="{6D20D7B2-748C-CA6D-73F4-627AB9568707}"/>
                </a:ext>
              </a:extLst>
            </p:cNvPr>
            <p:cNvSpPr/>
            <p:nvPr/>
          </p:nvSpPr>
          <p:spPr>
            <a:xfrm rot="16200000">
              <a:off x="4629674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Шестиугольник 810">
              <a:extLst>
                <a:ext uri="{FF2B5EF4-FFF2-40B4-BE49-F238E27FC236}">
                  <a16:creationId xmlns:a16="http://schemas.microsoft.com/office/drawing/2014/main" id="{1CF05BC6-1B57-97DE-9611-E716ED9FE994}"/>
                </a:ext>
              </a:extLst>
            </p:cNvPr>
            <p:cNvSpPr/>
            <p:nvPr/>
          </p:nvSpPr>
          <p:spPr>
            <a:xfrm rot="16200000">
              <a:off x="4294113" y="3233303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Шестиугольник 811">
              <a:extLst>
                <a:ext uri="{FF2B5EF4-FFF2-40B4-BE49-F238E27FC236}">
                  <a16:creationId xmlns:a16="http://schemas.microsoft.com/office/drawing/2014/main" id="{202BDFDB-B5A7-52C0-9DB8-CDEBFFB709F6}"/>
                </a:ext>
              </a:extLst>
            </p:cNvPr>
            <p:cNvSpPr/>
            <p:nvPr/>
          </p:nvSpPr>
          <p:spPr>
            <a:xfrm rot="16200000">
              <a:off x="4405967" y="3233303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3" name="Шестиугольник 812">
              <a:extLst>
                <a:ext uri="{FF2B5EF4-FFF2-40B4-BE49-F238E27FC236}">
                  <a16:creationId xmlns:a16="http://schemas.microsoft.com/office/drawing/2014/main" id="{656A2858-FD53-7046-C92F-9156170650A1}"/>
                </a:ext>
              </a:extLst>
            </p:cNvPr>
            <p:cNvSpPr/>
            <p:nvPr/>
          </p:nvSpPr>
          <p:spPr>
            <a:xfrm rot="16200000">
              <a:off x="4965232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Шестиугольник 813">
              <a:extLst>
                <a:ext uri="{FF2B5EF4-FFF2-40B4-BE49-F238E27FC236}">
                  <a16:creationId xmlns:a16="http://schemas.microsoft.com/office/drawing/2014/main" id="{FEAE26C6-464D-6D11-50D9-3F4E9EC280C5}"/>
                </a:ext>
              </a:extLst>
            </p:cNvPr>
            <p:cNvSpPr/>
            <p:nvPr/>
          </p:nvSpPr>
          <p:spPr>
            <a:xfrm rot="16200000">
              <a:off x="5077086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Шестиугольник 814">
              <a:extLst>
                <a:ext uri="{FF2B5EF4-FFF2-40B4-BE49-F238E27FC236}">
                  <a16:creationId xmlns:a16="http://schemas.microsoft.com/office/drawing/2014/main" id="{C8EF621F-E2BD-D4E1-2CBE-18305CAFFDC0}"/>
                </a:ext>
              </a:extLst>
            </p:cNvPr>
            <p:cNvSpPr/>
            <p:nvPr/>
          </p:nvSpPr>
          <p:spPr>
            <a:xfrm rot="16200000">
              <a:off x="4741525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Шестиугольник 815">
              <a:extLst>
                <a:ext uri="{FF2B5EF4-FFF2-40B4-BE49-F238E27FC236}">
                  <a16:creationId xmlns:a16="http://schemas.microsoft.com/office/drawing/2014/main" id="{F611027D-22E6-4AFC-A973-82C885276FB2}"/>
                </a:ext>
              </a:extLst>
            </p:cNvPr>
            <p:cNvSpPr/>
            <p:nvPr/>
          </p:nvSpPr>
          <p:spPr>
            <a:xfrm rot="16200000">
              <a:off x="4853379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7" name="Шестиугольник 816">
              <a:extLst>
                <a:ext uri="{FF2B5EF4-FFF2-40B4-BE49-F238E27FC236}">
                  <a16:creationId xmlns:a16="http://schemas.microsoft.com/office/drawing/2014/main" id="{F2520F00-9CF4-1C20-14C0-4DEAA84A6D90}"/>
                </a:ext>
              </a:extLst>
            </p:cNvPr>
            <p:cNvSpPr/>
            <p:nvPr/>
          </p:nvSpPr>
          <p:spPr>
            <a:xfrm rot="16200000">
              <a:off x="5412644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8" name="Шестиугольник 817">
              <a:extLst>
                <a:ext uri="{FF2B5EF4-FFF2-40B4-BE49-F238E27FC236}">
                  <a16:creationId xmlns:a16="http://schemas.microsoft.com/office/drawing/2014/main" id="{D4B55659-6B77-7DD3-A230-09359E9DAB17}"/>
                </a:ext>
              </a:extLst>
            </p:cNvPr>
            <p:cNvSpPr/>
            <p:nvPr/>
          </p:nvSpPr>
          <p:spPr>
            <a:xfrm rot="16200000">
              <a:off x="5524498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9" name="Шестиугольник 818">
              <a:extLst>
                <a:ext uri="{FF2B5EF4-FFF2-40B4-BE49-F238E27FC236}">
                  <a16:creationId xmlns:a16="http://schemas.microsoft.com/office/drawing/2014/main" id="{C1D195B3-BAE3-24C7-7149-F976E96C148C}"/>
                </a:ext>
              </a:extLst>
            </p:cNvPr>
            <p:cNvSpPr/>
            <p:nvPr/>
          </p:nvSpPr>
          <p:spPr>
            <a:xfrm rot="16200000">
              <a:off x="5188937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" name="Шестиугольник 819">
              <a:extLst>
                <a:ext uri="{FF2B5EF4-FFF2-40B4-BE49-F238E27FC236}">
                  <a16:creationId xmlns:a16="http://schemas.microsoft.com/office/drawing/2014/main" id="{35999048-5062-EFD5-0DA7-7595A6082475}"/>
                </a:ext>
              </a:extLst>
            </p:cNvPr>
            <p:cNvSpPr/>
            <p:nvPr/>
          </p:nvSpPr>
          <p:spPr>
            <a:xfrm rot="16200000">
              <a:off x="5300791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1" name="Шестиугольник 820">
              <a:extLst>
                <a:ext uri="{FF2B5EF4-FFF2-40B4-BE49-F238E27FC236}">
                  <a16:creationId xmlns:a16="http://schemas.microsoft.com/office/drawing/2014/main" id="{889B1B06-9948-C7F7-EAAE-D763C46E327E}"/>
                </a:ext>
              </a:extLst>
            </p:cNvPr>
            <p:cNvSpPr/>
            <p:nvPr/>
          </p:nvSpPr>
          <p:spPr>
            <a:xfrm rot="16200000">
              <a:off x="5860056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2" name="Шестиугольник 821">
              <a:extLst>
                <a:ext uri="{FF2B5EF4-FFF2-40B4-BE49-F238E27FC236}">
                  <a16:creationId xmlns:a16="http://schemas.microsoft.com/office/drawing/2014/main" id="{9E69223F-D6ED-46DD-398B-173858DEB569}"/>
                </a:ext>
              </a:extLst>
            </p:cNvPr>
            <p:cNvSpPr/>
            <p:nvPr/>
          </p:nvSpPr>
          <p:spPr>
            <a:xfrm rot="16200000">
              <a:off x="5971910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3" name="Шестиугольник 822">
              <a:extLst>
                <a:ext uri="{FF2B5EF4-FFF2-40B4-BE49-F238E27FC236}">
                  <a16:creationId xmlns:a16="http://schemas.microsoft.com/office/drawing/2014/main" id="{BCB33B52-DBE4-F4D7-1444-A987A1350E93}"/>
                </a:ext>
              </a:extLst>
            </p:cNvPr>
            <p:cNvSpPr/>
            <p:nvPr/>
          </p:nvSpPr>
          <p:spPr>
            <a:xfrm rot="16200000">
              <a:off x="5636349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4" name="Шестиугольник 823">
              <a:extLst>
                <a:ext uri="{FF2B5EF4-FFF2-40B4-BE49-F238E27FC236}">
                  <a16:creationId xmlns:a16="http://schemas.microsoft.com/office/drawing/2014/main" id="{1BE54B92-6030-DBBD-669E-17A5DB23AAC3}"/>
                </a:ext>
              </a:extLst>
            </p:cNvPr>
            <p:cNvSpPr/>
            <p:nvPr/>
          </p:nvSpPr>
          <p:spPr>
            <a:xfrm rot="16200000">
              <a:off x="5748203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5" name="Шестиугольник 824">
              <a:extLst>
                <a:ext uri="{FF2B5EF4-FFF2-40B4-BE49-F238E27FC236}">
                  <a16:creationId xmlns:a16="http://schemas.microsoft.com/office/drawing/2014/main" id="{15D04925-80F3-CEFE-4F8C-1A312DCD82B9}"/>
                </a:ext>
              </a:extLst>
            </p:cNvPr>
            <p:cNvSpPr/>
            <p:nvPr/>
          </p:nvSpPr>
          <p:spPr>
            <a:xfrm rot="16200000">
              <a:off x="6307468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6" name="Шестиугольник 825">
              <a:extLst>
                <a:ext uri="{FF2B5EF4-FFF2-40B4-BE49-F238E27FC236}">
                  <a16:creationId xmlns:a16="http://schemas.microsoft.com/office/drawing/2014/main" id="{4D9B3A08-6CEA-F60B-CB0E-B2CCAED2EDA2}"/>
                </a:ext>
              </a:extLst>
            </p:cNvPr>
            <p:cNvSpPr/>
            <p:nvPr/>
          </p:nvSpPr>
          <p:spPr>
            <a:xfrm rot="16200000">
              <a:off x="6419322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Шестиугольник 826">
              <a:extLst>
                <a:ext uri="{FF2B5EF4-FFF2-40B4-BE49-F238E27FC236}">
                  <a16:creationId xmlns:a16="http://schemas.microsoft.com/office/drawing/2014/main" id="{796A3CDE-2EC3-490C-198A-DFF7A6484D77}"/>
                </a:ext>
              </a:extLst>
            </p:cNvPr>
            <p:cNvSpPr/>
            <p:nvPr/>
          </p:nvSpPr>
          <p:spPr>
            <a:xfrm rot="16200000">
              <a:off x="6083761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Шестиугольник 827">
              <a:extLst>
                <a:ext uri="{FF2B5EF4-FFF2-40B4-BE49-F238E27FC236}">
                  <a16:creationId xmlns:a16="http://schemas.microsoft.com/office/drawing/2014/main" id="{19D8F5C2-BFCB-C016-3EA7-CE8DE921FC06}"/>
                </a:ext>
              </a:extLst>
            </p:cNvPr>
            <p:cNvSpPr/>
            <p:nvPr/>
          </p:nvSpPr>
          <p:spPr>
            <a:xfrm rot="16200000">
              <a:off x="6195615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Шестиугольник 828">
              <a:extLst>
                <a:ext uri="{FF2B5EF4-FFF2-40B4-BE49-F238E27FC236}">
                  <a16:creationId xmlns:a16="http://schemas.microsoft.com/office/drawing/2014/main" id="{A490F242-3672-DB9E-4937-104C9A2700E0}"/>
                </a:ext>
              </a:extLst>
            </p:cNvPr>
            <p:cNvSpPr/>
            <p:nvPr/>
          </p:nvSpPr>
          <p:spPr>
            <a:xfrm rot="16200000">
              <a:off x="6754880" y="32333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Шестиугольник 829">
              <a:extLst>
                <a:ext uri="{FF2B5EF4-FFF2-40B4-BE49-F238E27FC236}">
                  <a16:creationId xmlns:a16="http://schemas.microsoft.com/office/drawing/2014/main" id="{E144084D-AEE9-798A-0D4A-D6C57F1BA821}"/>
                </a:ext>
              </a:extLst>
            </p:cNvPr>
            <p:cNvSpPr/>
            <p:nvPr/>
          </p:nvSpPr>
          <p:spPr>
            <a:xfrm rot="16200000">
              <a:off x="6866734" y="32333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1" name="Шестиугольник 830">
              <a:extLst>
                <a:ext uri="{FF2B5EF4-FFF2-40B4-BE49-F238E27FC236}">
                  <a16:creationId xmlns:a16="http://schemas.microsoft.com/office/drawing/2014/main" id="{32129422-C741-4502-133D-4381E2E61649}"/>
                </a:ext>
              </a:extLst>
            </p:cNvPr>
            <p:cNvSpPr/>
            <p:nvPr/>
          </p:nvSpPr>
          <p:spPr>
            <a:xfrm rot="16200000">
              <a:off x="6531173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2" name="Шестиугольник 831">
              <a:extLst>
                <a:ext uri="{FF2B5EF4-FFF2-40B4-BE49-F238E27FC236}">
                  <a16:creationId xmlns:a16="http://schemas.microsoft.com/office/drawing/2014/main" id="{0CE20D66-63EF-C86B-64E9-53CB9DCEB20D}"/>
                </a:ext>
              </a:extLst>
            </p:cNvPr>
            <p:cNvSpPr/>
            <p:nvPr/>
          </p:nvSpPr>
          <p:spPr>
            <a:xfrm rot="16200000">
              <a:off x="6643027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Шестиугольник 832">
              <a:extLst>
                <a:ext uri="{FF2B5EF4-FFF2-40B4-BE49-F238E27FC236}">
                  <a16:creationId xmlns:a16="http://schemas.microsoft.com/office/drawing/2014/main" id="{4D66C522-35BC-D4F9-3FA0-2B078099FE56}"/>
                </a:ext>
              </a:extLst>
            </p:cNvPr>
            <p:cNvSpPr/>
            <p:nvPr/>
          </p:nvSpPr>
          <p:spPr>
            <a:xfrm rot="16200000">
              <a:off x="6978584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Шестиугольник 833">
              <a:extLst>
                <a:ext uri="{FF2B5EF4-FFF2-40B4-BE49-F238E27FC236}">
                  <a16:creationId xmlns:a16="http://schemas.microsoft.com/office/drawing/2014/main" id="{AE6168B8-6523-9638-DA90-25598D279934}"/>
                </a:ext>
              </a:extLst>
            </p:cNvPr>
            <p:cNvSpPr/>
            <p:nvPr/>
          </p:nvSpPr>
          <p:spPr>
            <a:xfrm rot="16200000">
              <a:off x="7090438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Шестиугольник 834">
              <a:extLst>
                <a:ext uri="{FF2B5EF4-FFF2-40B4-BE49-F238E27FC236}">
                  <a16:creationId xmlns:a16="http://schemas.microsoft.com/office/drawing/2014/main" id="{82DDB4D0-3792-D91A-611F-F2FA4B1E0E93}"/>
                </a:ext>
              </a:extLst>
            </p:cNvPr>
            <p:cNvSpPr/>
            <p:nvPr/>
          </p:nvSpPr>
          <p:spPr>
            <a:xfrm rot="16200000">
              <a:off x="7425996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Шестиугольник 835">
              <a:extLst>
                <a:ext uri="{FF2B5EF4-FFF2-40B4-BE49-F238E27FC236}">
                  <a16:creationId xmlns:a16="http://schemas.microsoft.com/office/drawing/2014/main" id="{AD43AFDB-9BF7-143D-DA17-39D5F7FB4E33}"/>
                </a:ext>
              </a:extLst>
            </p:cNvPr>
            <p:cNvSpPr/>
            <p:nvPr/>
          </p:nvSpPr>
          <p:spPr>
            <a:xfrm rot="16200000">
              <a:off x="7537850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7" name="Шестиугольник 836">
              <a:extLst>
                <a:ext uri="{FF2B5EF4-FFF2-40B4-BE49-F238E27FC236}">
                  <a16:creationId xmlns:a16="http://schemas.microsoft.com/office/drawing/2014/main" id="{14FEFFCE-A741-13EE-CB2F-CD7CF2533E31}"/>
                </a:ext>
              </a:extLst>
            </p:cNvPr>
            <p:cNvSpPr/>
            <p:nvPr/>
          </p:nvSpPr>
          <p:spPr>
            <a:xfrm rot="16200000">
              <a:off x="7202289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8" name="Шестиугольник 837">
              <a:extLst>
                <a:ext uri="{FF2B5EF4-FFF2-40B4-BE49-F238E27FC236}">
                  <a16:creationId xmlns:a16="http://schemas.microsoft.com/office/drawing/2014/main" id="{FFA1AE97-284B-6E64-9E3C-8DFFE15D09FB}"/>
                </a:ext>
              </a:extLst>
            </p:cNvPr>
            <p:cNvSpPr/>
            <p:nvPr/>
          </p:nvSpPr>
          <p:spPr>
            <a:xfrm rot="16200000">
              <a:off x="7314143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9" name="Шестиугольник 838">
              <a:extLst>
                <a:ext uri="{FF2B5EF4-FFF2-40B4-BE49-F238E27FC236}">
                  <a16:creationId xmlns:a16="http://schemas.microsoft.com/office/drawing/2014/main" id="{70F1F0B1-2C27-A5CB-EA5C-AA1E48CE548C}"/>
                </a:ext>
              </a:extLst>
            </p:cNvPr>
            <p:cNvSpPr/>
            <p:nvPr/>
          </p:nvSpPr>
          <p:spPr>
            <a:xfrm rot="16200000">
              <a:off x="7873408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0" name="Шестиугольник 839">
              <a:extLst>
                <a:ext uri="{FF2B5EF4-FFF2-40B4-BE49-F238E27FC236}">
                  <a16:creationId xmlns:a16="http://schemas.microsoft.com/office/drawing/2014/main" id="{E634A434-7B7C-A5F0-CA1A-4E04B453ED8E}"/>
                </a:ext>
              </a:extLst>
            </p:cNvPr>
            <p:cNvSpPr/>
            <p:nvPr/>
          </p:nvSpPr>
          <p:spPr>
            <a:xfrm rot="16200000">
              <a:off x="7985262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1" name="Шестиугольник 840">
              <a:extLst>
                <a:ext uri="{FF2B5EF4-FFF2-40B4-BE49-F238E27FC236}">
                  <a16:creationId xmlns:a16="http://schemas.microsoft.com/office/drawing/2014/main" id="{712A4354-46C5-1C36-53F0-1474350BB96F}"/>
                </a:ext>
              </a:extLst>
            </p:cNvPr>
            <p:cNvSpPr/>
            <p:nvPr/>
          </p:nvSpPr>
          <p:spPr>
            <a:xfrm rot="16200000">
              <a:off x="7649701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2" name="Шестиугольник 841">
              <a:extLst>
                <a:ext uri="{FF2B5EF4-FFF2-40B4-BE49-F238E27FC236}">
                  <a16:creationId xmlns:a16="http://schemas.microsoft.com/office/drawing/2014/main" id="{B963EDC0-EB02-F7AA-A840-E1CAF631DE09}"/>
                </a:ext>
              </a:extLst>
            </p:cNvPr>
            <p:cNvSpPr/>
            <p:nvPr/>
          </p:nvSpPr>
          <p:spPr>
            <a:xfrm rot="16200000">
              <a:off x="7761555" y="32333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3" name="Шестиугольник 842">
              <a:extLst>
                <a:ext uri="{FF2B5EF4-FFF2-40B4-BE49-F238E27FC236}">
                  <a16:creationId xmlns:a16="http://schemas.microsoft.com/office/drawing/2014/main" id="{C10F2925-8DFE-7E54-BC76-020DE8FACDF2}"/>
                </a:ext>
              </a:extLst>
            </p:cNvPr>
            <p:cNvSpPr/>
            <p:nvPr/>
          </p:nvSpPr>
          <p:spPr>
            <a:xfrm rot="16200000">
              <a:off x="8320820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4" name="Шестиугольник 843">
              <a:extLst>
                <a:ext uri="{FF2B5EF4-FFF2-40B4-BE49-F238E27FC236}">
                  <a16:creationId xmlns:a16="http://schemas.microsoft.com/office/drawing/2014/main" id="{AD46BA2C-A438-8C32-7900-77299A6ED490}"/>
                </a:ext>
              </a:extLst>
            </p:cNvPr>
            <p:cNvSpPr/>
            <p:nvPr/>
          </p:nvSpPr>
          <p:spPr>
            <a:xfrm rot="16200000">
              <a:off x="8432674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5" name="Шестиугольник 844">
              <a:extLst>
                <a:ext uri="{FF2B5EF4-FFF2-40B4-BE49-F238E27FC236}">
                  <a16:creationId xmlns:a16="http://schemas.microsoft.com/office/drawing/2014/main" id="{548C8A1E-428E-F48F-AAC4-EBB92F3B165A}"/>
                </a:ext>
              </a:extLst>
            </p:cNvPr>
            <p:cNvSpPr/>
            <p:nvPr/>
          </p:nvSpPr>
          <p:spPr>
            <a:xfrm rot="16200000">
              <a:off x="8097113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6" name="Шестиугольник 845">
              <a:extLst>
                <a:ext uri="{FF2B5EF4-FFF2-40B4-BE49-F238E27FC236}">
                  <a16:creationId xmlns:a16="http://schemas.microsoft.com/office/drawing/2014/main" id="{94479158-F532-7520-772A-5A4B3208BB44}"/>
                </a:ext>
              </a:extLst>
            </p:cNvPr>
            <p:cNvSpPr/>
            <p:nvPr/>
          </p:nvSpPr>
          <p:spPr>
            <a:xfrm rot="16200000">
              <a:off x="8208967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7" name="Шестиугольник 846">
              <a:extLst>
                <a:ext uri="{FF2B5EF4-FFF2-40B4-BE49-F238E27FC236}">
                  <a16:creationId xmlns:a16="http://schemas.microsoft.com/office/drawing/2014/main" id="{9F3881E2-615B-C836-D0E4-259167AA67E7}"/>
                </a:ext>
              </a:extLst>
            </p:cNvPr>
            <p:cNvSpPr/>
            <p:nvPr/>
          </p:nvSpPr>
          <p:spPr>
            <a:xfrm rot="16200000">
              <a:off x="8768232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8" name="Шестиугольник 847">
              <a:extLst>
                <a:ext uri="{FF2B5EF4-FFF2-40B4-BE49-F238E27FC236}">
                  <a16:creationId xmlns:a16="http://schemas.microsoft.com/office/drawing/2014/main" id="{4991C9F5-C5F1-7E1D-F69A-BD435A29697F}"/>
                </a:ext>
              </a:extLst>
            </p:cNvPr>
            <p:cNvSpPr/>
            <p:nvPr/>
          </p:nvSpPr>
          <p:spPr>
            <a:xfrm rot="16200000">
              <a:off x="8880086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9" name="Шестиугольник 848">
              <a:extLst>
                <a:ext uri="{FF2B5EF4-FFF2-40B4-BE49-F238E27FC236}">
                  <a16:creationId xmlns:a16="http://schemas.microsoft.com/office/drawing/2014/main" id="{C82B3DFF-4346-7E9C-137E-6B277887EFA8}"/>
                </a:ext>
              </a:extLst>
            </p:cNvPr>
            <p:cNvSpPr/>
            <p:nvPr/>
          </p:nvSpPr>
          <p:spPr>
            <a:xfrm rot="16200000">
              <a:off x="8544525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0" name="Шестиугольник 849">
              <a:extLst>
                <a:ext uri="{FF2B5EF4-FFF2-40B4-BE49-F238E27FC236}">
                  <a16:creationId xmlns:a16="http://schemas.microsoft.com/office/drawing/2014/main" id="{263DED17-48CF-9765-7ED8-F70531E87863}"/>
                </a:ext>
              </a:extLst>
            </p:cNvPr>
            <p:cNvSpPr/>
            <p:nvPr/>
          </p:nvSpPr>
          <p:spPr>
            <a:xfrm rot="16200000">
              <a:off x="8656379" y="32333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1" name="Шестиугольник 850">
              <a:extLst>
                <a:ext uri="{FF2B5EF4-FFF2-40B4-BE49-F238E27FC236}">
                  <a16:creationId xmlns:a16="http://schemas.microsoft.com/office/drawing/2014/main" id="{34AEC9E2-2F55-C46E-81BD-47B218B4BEE3}"/>
                </a:ext>
              </a:extLst>
            </p:cNvPr>
            <p:cNvSpPr/>
            <p:nvPr/>
          </p:nvSpPr>
          <p:spPr>
            <a:xfrm rot="16200000">
              <a:off x="8991937" y="32333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2" name="Шестиугольник 851">
              <a:extLst>
                <a:ext uri="{FF2B5EF4-FFF2-40B4-BE49-F238E27FC236}">
                  <a16:creationId xmlns:a16="http://schemas.microsoft.com/office/drawing/2014/main" id="{F4857871-8F2C-0468-890C-3FBF823C1504}"/>
                </a:ext>
              </a:extLst>
            </p:cNvPr>
            <p:cNvSpPr/>
            <p:nvPr/>
          </p:nvSpPr>
          <p:spPr>
            <a:xfrm rot="16200000">
              <a:off x="3219256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3" name="Шестиугольник 852">
              <a:extLst>
                <a:ext uri="{FF2B5EF4-FFF2-40B4-BE49-F238E27FC236}">
                  <a16:creationId xmlns:a16="http://schemas.microsoft.com/office/drawing/2014/main" id="{72D2063F-08B2-191A-59E9-4CD7DA666E7D}"/>
                </a:ext>
              </a:extLst>
            </p:cNvPr>
            <p:cNvSpPr/>
            <p:nvPr/>
          </p:nvSpPr>
          <p:spPr>
            <a:xfrm rot="16200000">
              <a:off x="3331110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4" name="Шестиугольник 853">
              <a:extLst>
                <a:ext uri="{FF2B5EF4-FFF2-40B4-BE49-F238E27FC236}">
                  <a16:creationId xmlns:a16="http://schemas.microsoft.com/office/drawing/2014/main" id="{CB3C7A0F-18BE-3864-3BBE-76D2C5080773}"/>
                </a:ext>
              </a:extLst>
            </p:cNvPr>
            <p:cNvSpPr/>
            <p:nvPr/>
          </p:nvSpPr>
          <p:spPr>
            <a:xfrm rot="16200000">
              <a:off x="2995549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5" name="Шестиугольник 854">
              <a:extLst>
                <a:ext uri="{FF2B5EF4-FFF2-40B4-BE49-F238E27FC236}">
                  <a16:creationId xmlns:a16="http://schemas.microsoft.com/office/drawing/2014/main" id="{D4150C6E-F8BA-4393-93B5-012276EFBF87}"/>
                </a:ext>
              </a:extLst>
            </p:cNvPr>
            <p:cNvSpPr/>
            <p:nvPr/>
          </p:nvSpPr>
          <p:spPr>
            <a:xfrm rot="16200000">
              <a:off x="3107403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6" name="Шестиугольник 855">
              <a:extLst>
                <a:ext uri="{FF2B5EF4-FFF2-40B4-BE49-F238E27FC236}">
                  <a16:creationId xmlns:a16="http://schemas.microsoft.com/office/drawing/2014/main" id="{589FB927-5877-8863-9D6C-1914064FA4C8}"/>
                </a:ext>
              </a:extLst>
            </p:cNvPr>
            <p:cNvSpPr/>
            <p:nvPr/>
          </p:nvSpPr>
          <p:spPr>
            <a:xfrm rot="16200000">
              <a:off x="3666668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7" name="Шестиугольник 856">
              <a:extLst>
                <a:ext uri="{FF2B5EF4-FFF2-40B4-BE49-F238E27FC236}">
                  <a16:creationId xmlns:a16="http://schemas.microsoft.com/office/drawing/2014/main" id="{41698353-1E4E-BAB4-9733-52FF251605FE}"/>
                </a:ext>
              </a:extLst>
            </p:cNvPr>
            <p:cNvSpPr/>
            <p:nvPr/>
          </p:nvSpPr>
          <p:spPr>
            <a:xfrm rot="16200000">
              <a:off x="3778522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8" name="Шестиугольник 857">
              <a:extLst>
                <a:ext uri="{FF2B5EF4-FFF2-40B4-BE49-F238E27FC236}">
                  <a16:creationId xmlns:a16="http://schemas.microsoft.com/office/drawing/2014/main" id="{C06D7A60-691C-BE98-9228-F4564F0839B1}"/>
                </a:ext>
              </a:extLst>
            </p:cNvPr>
            <p:cNvSpPr/>
            <p:nvPr/>
          </p:nvSpPr>
          <p:spPr>
            <a:xfrm rot="16200000">
              <a:off x="3442961" y="33346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9" name="Шестиугольник 858">
              <a:extLst>
                <a:ext uri="{FF2B5EF4-FFF2-40B4-BE49-F238E27FC236}">
                  <a16:creationId xmlns:a16="http://schemas.microsoft.com/office/drawing/2014/main" id="{775FE6CE-872A-92C5-9FFA-7F4300898F89}"/>
                </a:ext>
              </a:extLst>
            </p:cNvPr>
            <p:cNvSpPr/>
            <p:nvPr/>
          </p:nvSpPr>
          <p:spPr>
            <a:xfrm rot="16200000">
              <a:off x="3554815" y="33346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0" name="Шестиугольник 859">
              <a:extLst>
                <a:ext uri="{FF2B5EF4-FFF2-40B4-BE49-F238E27FC236}">
                  <a16:creationId xmlns:a16="http://schemas.microsoft.com/office/drawing/2014/main" id="{F8C0F424-5325-26B7-2420-41C3BC707044}"/>
                </a:ext>
              </a:extLst>
            </p:cNvPr>
            <p:cNvSpPr/>
            <p:nvPr/>
          </p:nvSpPr>
          <p:spPr>
            <a:xfrm rot="16200000">
              <a:off x="4114080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1" name="Шестиугольник 860">
              <a:extLst>
                <a:ext uri="{FF2B5EF4-FFF2-40B4-BE49-F238E27FC236}">
                  <a16:creationId xmlns:a16="http://schemas.microsoft.com/office/drawing/2014/main" id="{95B9EB33-B1BB-B06A-C9F2-79CD00F28398}"/>
                </a:ext>
              </a:extLst>
            </p:cNvPr>
            <p:cNvSpPr/>
            <p:nvPr/>
          </p:nvSpPr>
          <p:spPr>
            <a:xfrm rot="16200000">
              <a:off x="4225934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2" name="Шестиугольник 861">
              <a:extLst>
                <a:ext uri="{FF2B5EF4-FFF2-40B4-BE49-F238E27FC236}">
                  <a16:creationId xmlns:a16="http://schemas.microsoft.com/office/drawing/2014/main" id="{76D50BEC-9071-49B6-556C-DEC4F177292E}"/>
                </a:ext>
              </a:extLst>
            </p:cNvPr>
            <p:cNvSpPr/>
            <p:nvPr/>
          </p:nvSpPr>
          <p:spPr>
            <a:xfrm rot="16200000">
              <a:off x="3890373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3" name="Шестиугольник 862">
              <a:extLst>
                <a:ext uri="{FF2B5EF4-FFF2-40B4-BE49-F238E27FC236}">
                  <a16:creationId xmlns:a16="http://schemas.microsoft.com/office/drawing/2014/main" id="{D31D96C0-A16F-C7AF-648F-A298A07682CA}"/>
                </a:ext>
              </a:extLst>
            </p:cNvPr>
            <p:cNvSpPr/>
            <p:nvPr/>
          </p:nvSpPr>
          <p:spPr>
            <a:xfrm rot="16200000">
              <a:off x="4002227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4" name="Шестиугольник 863">
              <a:extLst>
                <a:ext uri="{FF2B5EF4-FFF2-40B4-BE49-F238E27FC236}">
                  <a16:creationId xmlns:a16="http://schemas.microsoft.com/office/drawing/2014/main" id="{D3892A13-D0B1-17F1-0A1F-8F3BFB0EF9B9}"/>
                </a:ext>
              </a:extLst>
            </p:cNvPr>
            <p:cNvSpPr/>
            <p:nvPr/>
          </p:nvSpPr>
          <p:spPr>
            <a:xfrm rot="16200000">
              <a:off x="4561492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5" name="Шестиугольник 864">
              <a:extLst>
                <a:ext uri="{FF2B5EF4-FFF2-40B4-BE49-F238E27FC236}">
                  <a16:creationId xmlns:a16="http://schemas.microsoft.com/office/drawing/2014/main" id="{2075A93C-3A5C-DE47-51CE-32DD6C62162D}"/>
                </a:ext>
              </a:extLst>
            </p:cNvPr>
            <p:cNvSpPr/>
            <p:nvPr/>
          </p:nvSpPr>
          <p:spPr>
            <a:xfrm rot="16200000">
              <a:off x="4673346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6" name="Шестиугольник 865">
              <a:extLst>
                <a:ext uri="{FF2B5EF4-FFF2-40B4-BE49-F238E27FC236}">
                  <a16:creationId xmlns:a16="http://schemas.microsoft.com/office/drawing/2014/main" id="{757D165B-C802-54F9-B543-AA309BF1DA02}"/>
                </a:ext>
              </a:extLst>
            </p:cNvPr>
            <p:cNvSpPr/>
            <p:nvPr/>
          </p:nvSpPr>
          <p:spPr>
            <a:xfrm rot="16200000">
              <a:off x="4337785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7" name="Шестиугольник 866">
              <a:extLst>
                <a:ext uri="{FF2B5EF4-FFF2-40B4-BE49-F238E27FC236}">
                  <a16:creationId xmlns:a16="http://schemas.microsoft.com/office/drawing/2014/main" id="{439A4B25-0AA7-9169-F64C-7EEAF6B3835A}"/>
                </a:ext>
              </a:extLst>
            </p:cNvPr>
            <p:cNvSpPr/>
            <p:nvPr/>
          </p:nvSpPr>
          <p:spPr>
            <a:xfrm rot="16200000">
              <a:off x="4449639" y="3334615"/>
              <a:ext cx="101317" cy="87342"/>
            </a:xfrm>
            <a:prstGeom prst="hexagon">
              <a:avLst/>
            </a:prstGeom>
            <a:solidFill>
              <a:srgbClr val="FF8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8" name="Шестиугольник 867">
              <a:extLst>
                <a:ext uri="{FF2B5EF4-FFF2-40B4-BE49-F238E27FC236}">
                  <a16:creationId xmlns:a16="http://schemas.microsoft.com/office/drawing/2014/main" id="{7C451044-153B-9ECC-11D4-B78985080DBF}"/>
                </a:ext>
              </a:extLst>
            </p:cNvPr>
            <p:cNvSpPr/>
            <p:nvPr/>
          </p:nvSpPr>
          <p:spPr>
            <a:xfrm rot="16200000">
              <a:off x="5008904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9" name="Шестиугольник 868">
              <a:extLst>
                <a:ext uri="{FF2B5EF4-FFF2-40B4-BE49-F238E27FC236}">
                  <a16:creationId xmlns:a16="http://schemas.microsoft.com/office/drawing/2014/main" id="{9F3E12AE-1C17-0EF3-634D-E2B1578DD26A}"/>
                </a:ext>
              </a:extLst>
            </p:cNvPr>
            <p:cNvSpPr/>
            <p:nvPr/>
          </p:nvSpPr>
          <p:spPr>
            <a:xfrm rot="16200000">
              <a:off x="5120758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0" name="Шестиугольник 869">
              <a:extLst>
                <a:ext uri="{FF2B5EF4-FFF2-40B4-BE49-F238E27FC236}">
                  <a16:creationId xmlns:a16="http://schemas.microsoft.com/office/drawing/2014/main" id="{5B9ACF7F-9314-816C-8A86-27F3FD9B173B}"/>
                </a:ext>
              </a:extLst>
            </p:cNvPr>
            <p:cNvSpPr/>
            <p:nvPr/>
          </p:nvSpPr>
          <p:spPr>
            <a:xfrm rot="16200000">
              <a:off x="4785197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1" name="Шестиугольник 870">
              <a:extLst>
                <a:ext uri="{FF2B5EF4-FFF2-40B4-BE49-F238E27FC236}">
                  <a16:creationId xmlns:a16="http://schemas.microsoft.com/office/drawing/2014/main" id="{BBD176E7-2F0E-9E6F-0A9B-662FFC7CCEC4}"/>
                </a:ext>
              </a:extLst>
            </p:cNvPr>
            <p:cNvSpPr/>
            <p:nvPr/>
          </p:nvSpPr>
          <p:spPr>
            <a:xfrm rot="16200000">
              <a:off x="4897051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2" name="Шестиугольник 871">
              <a:extLst>
                <a:ext uri="{FF2B5EF4-FFF2-40B4-BE49-F238E27FC236}">
                  <a16:creationId xmlns:a16="http://schemas.microsoft.com/office/drawing/2014/main" id="{2F3DBBB5-6524-04E3-A287-A0C7DA5DBCC2}"/>
                </a:ext>
              </a:extLst>
            </p:cNvPr>
            <p:cNvSpPr/>
            <p:nvPr/>
          </p:nvSpPr>
          <p:spPr>
            <a:xfrm rot="16200000">
              <a:off x="5456316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3" name="Шестиугольник 872">
              <a:extLst>
                <a:ext uri="{FF2B5EF4-FFF2-40B4-BE49-F238E27FC236}">
                  <a16:creationId xmlns:a16="http://schemas.microsoft.com/office/drawing/2014/main" id="{BCFC9837-4F18-C57B-1CAF-DC4E76B8C87E}"/>
                </a:ext>
              </a:extLst>
            </p:cNvPr>
            <p:cNvSpPr/>
            <p:nvPr/>
          </p:nvSpPr>
          <p:spPr>
            <a:xfrm rot="16200000">
              <a:off x="5568170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4" name="Шестиугольник 873">
              <a:extLst>
                <a:ext uri="{FF2B5EF4-FFF2-40B4-BE49-F238E27FC236}">
                  <a16:creationId xmlns:a16="http://schemas.microsoft.com/office/drawing/2014/main" id="{4BE3938E-6173-B581-D546-F60D79D704FD}"/>
                </a:ext>
              </a:extLst>
            </p:cNvPr>
            <p:cNvSpPr/>
            <p:nvPr/>
          </p:nvSpPr>
          <p:spPr>
            <a:xfrm rot="16200000">
              <a:off x="5232609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5" name="Шестиугольник 874">
              <a:extLst>
                <a:ext uri="{FF2B5EF4-FFF2-40B4-BE49-F238E27FC236}">
                  <a16:creationId xmlns:a16="http://schemas.microsoft.com/office/drawing/2014/main" id="{A2699FDF-B23E-DADE-6C38-F2BBDFC5D2A7}"/>
                </a:ext>
              </a:extLst>
            </p:cNvPr>
            <p:cNvSpPr/>
            <p:nvPr/>
          </p:nvSpPr>
          <p:spPr>
            <a:xfrm rot="16200000">
              <a:off x="5344463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6" name="Шестиугольник 875">
              <a:extLst>
                <a:ext uri="{FF2B5EF4-FFF2-40B4-BE49-F238E27FC236}">
                  <a16:creationId xmlns:a16="http://schemas.microsoft.com/office/drawing/2014/main" id="{66EAAF59-DB53-14DA-AC4F-2CF25C6B0A20}"/>
                </a:ext>
              </a:extLst>
            </p:cNvPr>
            <p:cNvSpPr/>
            <p:nvPr/>
          </p:nvSpPr>
          <p:spPr>
            <a:xfrm rot="16200000">
              <a:off x="5903728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7" name="Шестиугольник 876">
              <a:extLst>
                <a:ext uri="{FF2B5EF4-FFF2-40B4-BE49-F238E27FC236}">
                  <a16:creationId xmlns:a16="http://schemas.microsoft.com/office/drawing/2014/main" id="{0708799F-5056-F511-D43C-916AFD5502EC}"/>
                </a:ext>
              </a:extLst>
            </p:cNvPr>
            <p:cNvSpPr/>
            <p:nvPr/>
          </p:nvSpPr>
          <p:spPr>
            <a:xfrm rot="16200000">
              <a:off x="6015582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8" name="Шестиугольник 877">
              <a:extLst>
                <a:ext uri="{FF2B5EF4-FFF2-40B4-BE49-F238E27FC236}">
                  <a16:creationId xmlns:a16="http://schemas.microsoft.com/office/drawing/2014/main" id="{084F4F1D-E923-0A66-17E8-6A670F23D6DB}"/>
                </a:ext>
              </a:extLst>
            </p:cNvPr>
            <p:cNvSpPr/>
            <p:nvPr/>
          </p:nvSpPr>
          <p:spPr>
            <a:xfrm rot="16200000">
              <a:off x="5680021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9" name="Шестиугольник 878">
              <a:extLst>
                <a:ext uri="{FF2B5EF4-FFF2-40B4-BE49-F238E27FC236}">
                  <a16:creationId xmlns:a16="http://schemas.microsoft.com/office/drawing/2014/main" id="{DA2FC1BA-25F7-1A1D-DBBA-619A94DF3AED}"/>
                </a:ext>
              </a:extLst>
            </p:cNvPr>
            <p:cNvSpPr/>
            <p:nvPr/>
          </p:nvSpPr>
          <p:spPr>
            <a:xfrm rot="16200000">
              <a:off x="5791875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0" name="Шестиугольник 879">
              <a:extLst>
                <a:ext uri="{FF2B5EF4-FFF2-40B4-BE49-F238E27FC236}">
                  <a16:creationId xmlns:a16="http://schemas.microsoft.com/office/drawing/2014/main" id="{25F01FEF-38C4-C2A4-9B9E-5A654474EBF2}"/>
                </a:ext>
              </a:extLst>
            </p:cNvPr>
            <p:cNvSpPr/>
            <p:nvPr/>
          </p:nvSpPr>
          <p:spPr>
            <a:xfrm rot="16200000">
              <a:off x="6351140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1" name="Шестиугольник 880">
              <a:extLst>
                <a:ext uri="{FF2B5EF4-FFF2-40B4-BE49-F238E27FC236}">
                  <a16:creationId xmlns:a16="http://schemas.microsoft.com/office/drawing/2014/main" id="{02545B21-FBDC-E5FC-8E02-D6CA659C3AF4}"/>
                </a:ext>
              </a:extLst>
            </p:cNvPr>
            <p:cNvSpPr/>
            <p:nvPr/>
          </p:nvSpPr>
          <p:spPr>
            <a:xfrm rot="16200000">
              <a:off x="6462994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2" name="Шестиугольник 881">
              <a:extLst>
                <a:ext uri="{FF2B5EF4-FFF2-40B4-BE49-F238E27FC236}">
                  <a16:creationId xmlns:a16="http://schemas.microsoft.com/office/drawing/2014/main" id="{86CF1D43-957D-4D9C-183E-D5E687E3DC56}"/>
                </a:ext>
              </a:extLst>
            </p:cNvPr>
            <p:cNvSpPr/>
            <p:nvPr/>
          </p:nvSpPr>
          <p:spPr>
            <a:xfrm rot="16200000">
              <a:off x="6127433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3" name="Шестиугольник 882">
              <a:extLst>
                <a:ext uri="{FF2B5EF4-FFF2-40B4-BE49-F238E27FC236}">
                  <a16:creationId xmlns:a16="http://schemas.microsoft.com/office/drawing/2014/main" id="{41DB4F5D-D5AC-7651-3D9E-C60DD7E5BA6A}"/>
                </a:ext>
              </a:extLst>
            </p:cNvPr>
            <p:cNvSpPr/>
            <p:nvPr/>
          </p:nvSpPr>
          <p:spPr>
            <a:xfrm rot="16200000">
              <a:off x="6239287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4" name="Шестиугольник 883">
              <a:extLst>
                <a:ext uri="{FF2B5EF4-FFF2-40B4-BE49-F238E27FC236}">
                  <a16:creationId xmlns:a16="http://schemas.microsoft.com/office/drawing/2014/main" id="{1AA9FDCB-0735-C56C-4784-2A81DDE1329B}"/>
                </a:ext>
              </a:extLst>
            </p:cNvPr>
            <p:cNvSpPr/>
            <p:nvPr/>
          </p:nvSpPr>
          <p:spPr>
            <a:xfrm rot="16200000">
              <a:off x="6798552" y="33346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5" name="Шестиугольник 884">
              <a:extLst>
                <a:ext uri="{FF2B5EF4-FFF2-40B4-BE49-F238E27FC236}">
                  <a16:creationId xmlns:a16="http://schemas.microsoft.com/office/drawing/2014/main" id="{9997CA88-DBB3-B986-8DC5-60B861DD23E5}"/>
                </a:ext>
              </a:extLst>
            </p:cNvPr>
            <p:cNvSpPr/>
            <p:nvPr/>
          </p:nvSpPr>
          <p:spPr>
            <a:xfrm rot="16200000">
              <a:off x="6910406" y="33346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6" name="Шестиугольник 885">
              <a:extLst>
                <a:ext uri="{FF2B5EF4-FFF2-40B4-BE49-F238E27FC236}">
                  <a16:creationId xmlns:a16="http://schemas.microsoft.com/office/drawing/2014/main" id="{87068A43-126E-C64C-42FE-8DFC572680FF}"/>
                </a:ext>
              </a:extLst>
            </p:cNvPr>
            <p:cNvSpPr/>
            <p:nvPr/>
          </p:nvSpPr>
          <p:spPr>
            <a:xfrm rot="16200000">
              <a:off x="6574845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7" name="Шестиугольник 886">
              <a:extLst>
                <a:ext uri="{FF2B5EF4-FFF2-40B4-BE49-F238E27FC236}">
                  <a16:creationId xmlns:a16="http://schemas.microsoft.com/office/drawing/2014/main" id="{5D28B1F6-407C-BB42-8274-1096058F7ED2}"/>
                </a:ext>
              </a:extLst>
            </p:cNvPr>
            <p:cNvSpPr/>
            <p:nvPr/>
          </p:nvSpPr>
          <p:spPr>
            <a:xfrm rot="16200000">
              <a:off x="6686699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8" name="Шестиугольник 887">
              <a:extLst>
                <a:ext uri="{FF2B5EF4-FFF2-40B4-BE49-F238E27FC236}">
                  <a16:creationId xmlns:a16="http://schemas.microsoft.com/office/drawing/2014/main" id="{624E1856-210E-554D-B38C-51EABDA43CAD}"/>
                </a:ext>
              </a:extLst>
            </p:cNvPr>
            <p:cNvSpPr/>
            <p:nvPr/>
          </p:nvSpPr>
          <p:spPr>
            <a:xfrm rot="16200000">
              <a:off x="7022256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9" name="Шестиугольник 888">
              <a:extLst>
                <a:ext uri="{FF2B5EF4-FFF2-40B4-BE49-F238E27FC236}">
                  <a16:creationId xmlns:a16="http://schemas.microsoft.com/office/drawing/2014/main" id="{C596E3AD-1E59-CEC3-212A-4D1C30629065}"/>
                </a:ext>
              </a:extLst>
            </p:cNvPr>
            <p:cNvSpPr/>
            <p:nvPr/>
          </p:nvSpPr>
          <p:spPr>
            <a:xfrm rot="16200000">
              <a:off x="7134110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0" name="Шестиугольник 889">
              <a:extLst>
                <a:ext uri="{FF2B5EF4-FFF2-40B4-BE49-F238E27FC236}">
                  <a16:creationId xmlns:a16="http://schemas.microsoft.com/office/drawing/2014/main" id="{3956F284-6E61-9565-2E8E-8B575E148D3B}"/>
                </a:ext>
              </a:extLst>
            </p:cNvPr>
            <p:cNvSpPr/>
            <p:nvPr/>
          </p:nvSpPr>
          <p:spPr>
            <a:xfrm rot="16200000">
              <a:off x="7469668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1" name="Шестиугольник 890">
              <a:extLst>
                <a:ext uri="{FF2B5EF4-FFF2-40B4-BE49-F238E27FC236}">
                  <a16:creationId xmlns:a16="http://schemas.microsoft.com/office/drawing/2014/main" id="{BD5390F4-D875-DD7C-C20E-FC0E05C90663}"/>
                </a:ext>
              </a:extLst>
            </p:cNvPr>
            <p:cNvSpPr/>
            <p:nvPr/>
          </p:nvSpPr>
          <p:spPr>
            <a:xfrm rot="16200000">
              <a:off x="7581522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2" name="Шестиугольник 891">
              <a:extLst>
                <a:ext uri="{FF2B5EF4-FFF2-40B4-BE49-F238E27FC236}">
                  <a16:creationId xmlns:a16="http://schemas.microsoft.com/office/drawing/2014/main" id="{B722F49F-B590-1CBF-A517-02B014CFB1DE}"/>
                </a:ext>
              </a:extLst>
            </p:cNvPr>
            <p:cNvSpPr/>
            <p:nvPr/>
          </p:nvSpPr>
          <p:spPr>
            <a:xfrm rot="16200000">
              <a:off x="7245961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3" name="Шестиугольник 892">
              <a:extLst>
                <a:ext uri="{FF2B5EF4-FFF2-40B4-BE49-F238E27FC236}">
                  <a16:creationId xmlns:a16="http://schemas.microsoft.com/office/drawing/2014/main" id="{6EA1B2C0-5708-9E65-B3E7-D632416B0F8D}"/>
                </a:ext>
              </a:extLst>
            </p:cNvPr>
            <p:cNvSpPr/>
            <p:nvPr/>
          </p:nvSpPr>
          <p:spPr>
            <a:xfrm rot="16200000">
              <a:off x="7357815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4" name="Шестиугольник 893">
              <a:extLst>
                <a:ext uri="{FF2B5EF4-FFF2-40B4-BE49-F238E27FC236}">
                  <a16:creationId xmlns:a16="http://schemas.microsoft.com/office/drawing/2014/main" id="{496E78C2-9DCF-0338-B605-388A59BA880A}"/>
                </a:ext>
              </a:extLst>
            </p:cNvPr>
            <p:cNvSpPr/>
            <p:nvPr/>
          </p:nvSpPr>
          <p:spPr>
            <a:xfrm rot="16200000">
              <a:off x="7917080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5" name="Шестиугольник 894">
              <a:extLst>
                <a:ext uri="{FF2B5EF4-FFF2-40B4-BE49-F238E27FC236}">
                  <a16:creationId xmlns:a16="http://schemas.microsoft.com/office/drawing/2014/main" id="{98977A0B-E7F6-6D00-E6FE-DEAE27F657A7}"/>
                </a:ext>
              </a:extLst>
            </p:cNvPr>
            <p:cNvSpPr/>
            <p:nvPr/>
          </p:nvSpPr>
          <p:spPr>
            <a:xfrm rot="16200000">
              <a:off x="8028934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6" name="Шестиугольник 895">
              <a:extLst>
                <a:ext uri="{FF2B5EF4-FFF2-40B4-BE49-F238E27FC236}">
                  <a16:creationId xmlns:a16="http://schemas.microsoft.com/office/drawing/2014/main" id="{810FFF4C-A83C-E8A9-CB64-6C9B8F7593FF}"/>
                </a:ext>
              </a:extLst>
            </p:cNvPr>
            <p:cNvSpPr/>
            <p:nvPr/>
          </p:nvSpPr>
          <p:spPr>
            <a:xfrm rot="16200000">
              <a:off x="7693373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7" name="Шестиугольник 896">
              <a:extLst>
                <a:ext uri="{FF2B5EF4-FFF2-40B4-BE49-F238E27FC236}">
                  <a16:creationId xmlns:a16="http://schemas.microsoft.com/office/drawing/2014/main" id="{2FDEE203-3DDE-A77D-8E95-D209A83DB017}"/>
                </a:ext>
              </a:extLst>
            </p:cNvPr>
            <p:cNvSpPr/>
            <p:nvPr/>
          </p:nvSpPr>
          <p:spPr>
            <a:xfrm rot="16200000">
              <a:off x="7805227" y="33346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8" name="Шестиугольник 897">
              <a:extLst>
                <a:ext uri="{FF2B5EF4-FFF2-40B4-BE49-F238E27FC236}">
                  <a16:creationId xmlns:a16="http://schemas.microsoft.com/office/drawing/2014/main" id="{5BC11D93-E63B-FA9E-6A8E-56D88D433C42}"/>
                </a:ext>
              </a:extLst>
            </p:cNvPr>
            <p:cNvSpPr/>
            <p:nvPr/>
          </p:nvSpPr>
          <p:spPr>
            <a:xfrm rot="16200000">
              <a:off x="8364492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9" name="Шестиугольник 898">
              <a:extLst>
                <a:ext uri="{FF2B5EF4-FFF2-40B4-BE49-F238E27FC236}">
                  <a16:creationId xmlns:a16="http://schemas.microsoft.com/office/drawing/2014/main" id="{5485822C-7B1A-CCAF-6279-6F89002A69A1}"/>
                </a:ext>
              </a:extLst>
            </p:cNvPr>
            <p:cNvSpPr/>
            <p:nvPr/>
          </p:nvSpPr>
          <p:spPr>
            <a:xfrm rot="16200000">
              <a:off x="8476346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0" name="Шестиугольник 899">
              <a:extLst>
                <a:ext uri="{FF2B5EF4-FFF2-40B4-BE49-F238E27FC236}">
                  <a16:creationId xmlns:a16="http://schemas.microsoft.com/office/drawing/2014/main" id="{1F688317-28A6-8713-A897-9CDD045E0878}"/>
                </a:ext>
              </a:extLst>
            </p:cNvPr>
            <p:cNvSpPr/>
            <p:nvPr/>
          </p:nvSpPr>
          <p:spPr>
            <a:xfrm rot="16200000">
              <a:off x="8140785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1" name="Шестиугольник 900">
              <a:extLst>
                <a:ext uri="{FF2B5EF4-FFF2-40B4-BE49-F238E27FC236}">
                  <a16:creationId xmlns:a16="http://schemas.microsoft.com/office/drawing/2014/main" id="{E088777C-D926-059C-2181-73CC9E75F057}"/>
                </a:ext>
              </a:extLst>
            </p:cNvPr>
            <p:cNvSpPr/>
            <p:nvPr/>
          </p:nvSpPr>
          <p:spPr>
            <a:xfrm rot="16200000">
              <a:off x="8252639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2" name="Шестиугольник 901">
              <a:extLst>
                <a:ext uri="{FF2B5EF4-FFF2-40B4-BE49-F238E27FC236}">
                  <a16:creationId xmlns:a16="http://schemas.microsoft.com/office/drawing/2014/main" id="{469E47C9-A68C-091E-2E91-3A9E505A87DB}"/>
                </a:ext>
              </a:extLst>
            </p:cNvPr>
            <p:cNvSpPr/>
            <p:nvPr/>
          </p:nvSpPr>
          <p:spPr>
            <a:xfrm rot="16200000">
              <a:off x="8811904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3" name="Шестиугольник 902">
              <a:extLst>
                <a:ext uri="{FF2B5EF4-FFF2-40B4-BE49-F238E27FC236}">
                  <a16:creationId xmlns:a16="http://schemas.microsoft.com/office/drawing/2014/main" id="{B26F1058-7E05-EF75-AA62-68722DC4D3F2}"/>
                </a:ext>
              </a:extLst>
            </p:cNvPr>
            <p:cNvSpPr/>
            <p:nvPr/>
          </p:nvSpPr>
          <p:spPr>
            <a:xfrm rot="16200000">
              <a:off x="8923758" y="33346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4" name="Шестиугольник 903">
              <a:extLst>
                <a:ext uri="{FF2B5EF4-FFF2-40B4-BE49-F238E27FC236}">
                  <a16:creationId xmlns:a16="http://schemas.microsoft.com/office/drawing/2014/main" id="{7CF6AA5C-EC7B-BE14-919D-806DE9A74304}"/>
                </a:ext>
              </a:extLst>
            </p:cNvPr>
            <p:cNvSpPr/>
            <p:nvPr/>
          </p:nvSpPr>
          <p:spPr>
            <a:xfrm rot="16200000">
              <a:off x="8588197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5" name="Шестиугольник 904">
              <a:extLst>
                <a:ext uri="{FF2B5EF4-FFF2-40B4-BE49-F238E27FC236}">
                  <a16:creationId xmlns:a16="http://schemas.microsoft.com/office/drawing/2014/main" id="{094F63E7-2FEF-FCFB-9767-172DD12BA5BD}"/>
                </a:ext>
              </a:extLst>
            </p:cNvPr>
            <p:cNvSpPr/>
            <p:nvPr/>
          </p:nvSpPr>
          <p:spPr>
            <a:xfrm rot="16200000">
              <a:off x="8700051" y="33346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6" name="Шестиугольник 905">
              <a:extLst>
                <a:ext uri="{FF2B5EF4-FFF2-40B4-BE49-F238E27FC236}">
                  <a16:creationId xmlns:a16="http://schemas.microsoft.com/office/drawing/2014/main" id="{E7C3E2A3-F674-D6D9-121B-A40EA98C13D8}"/>
                </a:ext>
              </a:extLst>
            </p:cNvPr>
            <p:cNvSpPr/>
            <p:nvPr/>
          </p:nvSpPr>
          <p:spPr>
            <a:xfrm rot="16200000">
              <a:off x="3175579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7" name="Шестиугольник 906">
              <a:extLst>
                <a:ext uri="{FF2B5EF4-FFF2-40B4-BE49-F238E27FC236}">
                  <a16:creationId xmlns:a16="http://schemas.microsoft.com/office/drawing/2014/main" id="{29C9FDF8-0F2C-EA43-FFD1-9A1B10F2A937}"/>
                </a:ext>
              </a:extLst>
            </p:cNvPr>
            <p:cNvSpPr/>
            <p:nvPr/>
          </p:nvSpPr>
          <p:spPr>
            <a:xfrm rot="16200000">
              <a:off x="3287433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8" name="Шестиугольник 907">
              <a:extLst>
                <a:ext uri="{FF2B5EF4-FFF2-40B4-BE49-F238E27FC236}">
                  <a16:creationId xmlns:a16="http://schemas.microsoft.com/office/drawing/2014/main" id="{E68A7803-8E2E-6B6F-64AA-BC7FFEAEC9DA}"/>
                </a:ext>
              </a:extLst>
            </p:cNvPr>
            <p:cNvSpPr/>
            <p:nvPr/>
          </p:nvSpPr>
          <p:spPr>
            <a:xfrm rot="16200000">
              <a:off x="3063726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9" name="Шестиугольник 908">
              <a:extLst>
                <a:ext uri="{FF2B5EF4-FFF2-40B4-BE49-F238E27FC236}">
                  <a16:creationId xmlns:a16="http://schemas.microsoft.com/office/drawing/2014/main" id="{05936402-BACF-9637-B89F-900D7FE94420}"/>
                </a:ext>
              </a:extLst>
            </p:cNvPr>
            <p:cNvSpPr/>
            <p:nvPr/>
          </p:nvSpPr>
          <p:spPr>
            <a:xfrm rot="16200000">
              <a:off x="3622991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0" name="Шестиугольник 909">
              <a:extLst>
                <a:ext uri="{FF2B5EF4-FFF2-40B4-BE49-F238E27FC236}">
                  <a16:creationId xmlns:a16="http://schemas.microsoft.com/office/drawing/2014/main" id="{C1BC2281-19FE-F166-FA59-B4462164F7BC}"/>
                </a:ext>
              </a:extLst>
            </p:cNvPr>
            <p:cNvSpPr/>
            <p:nvPr/>
          </p:nvSpPr>
          <p:spPr>
            <a:xfrm rot="16200000">
              <a:off x="3734845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1" name="Шестиугольник 910">
              <a:extLst>
                <a:ext uri="{FF2B5EF4-FFF2-40B4-BE49-F238E27FC236}">
                  <a16:creationId xmlns:a16="http://schemas.microsoft.com/office/drawing/2014/main" id="{DAFB9D5E-3975-233D-7DB5-6BAC6C279E9B}"/>
                </a:ext>
              </a:extLst>
            </p:cNvPr>
            <p:cNvSpPr/>
            <p:nvPr/>
          </p:nvSpPr>
          <p:spPr>
            <a:xfrm rot="16200000">
              <a:off x="3399284" y="34306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2" name="Шестиугольник 911">
              <a:extLst>
                <a:ext uri="{FF2B5EF4-FFF2-40B4-BE49-F238E27FC236}">
                  <a16:creationId xmlns:a16="http://schemas.microsoft.com/office/drawing/2014/main" id="{3FB4D387-ED59-7979-6516-5A96EB0DA01B}"/>
                </a:ext>
              </a:extLst>
            </p:cNvPr>
            <p:cNvSpPr/>
            <p:nvPr/>
          </p:nvSpPr>
          <p:spPr>
            <a:xfrm rot="16200000">
              <a:off x="3511138" y="34306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3" name="Шестиугольник 912">
              <a:extLst>
                <a:ext uri="{FF2B5EF4-FFF2-40B4-BE49-F238E27FC236}">
                  <a16:creationId xmlns:a16="http://schemas.microsoft.com/office/drawing/2014/main" id="{77C5017C-D6B1-4B58-C47C-7E81FD23BE55}"/>
                </a:ext>
              </a:extLst>
            </p:cNvPr>
            <p:cNvSpPr/>
            <p:nvPr/>
          </p:nvSpPr>
          <p:spPr>
            <a:xfrm rot="16200000">
              <a:off x="4070403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4" name="Шестиугольник 913">
              <a:extLst>
                <a:ext uri="{FF2B5EF4-FFF2-40B4-BE49-F238E27FC236}">
                  <a16:creationId xmlns:a16="http://schemas.microsoft.com/office/drawing/2014/main" id="{310D55DF-F55D-EC10-F8BB-EF26982A38AA}"/>
                </a:ext>
              </a:extLst>
            </p:cNvPr>
            <p:cNvSpPr/>
            <p:nvPr/>
          </p:nvSpPr>
          <p:spPr>
            <a:xfrm rot="16200000">
              <a:off x="4182257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5" name="Шестиугольник 914">
              <a:extLst>
                <a:ext uri="{FF2B5EF4-FFF2-40B4-BE49-F238E27FC236}">
                  <a16:creationId xmlns:a16="http://schemas.microsoft.com/office/drawing/2014/main" id="{98FBE19E-43C2-FDD5-C1CC-74F3A23FD5B1}"/>
                </a:ext>
              </a:extLst>
            </p:cNvPr>
            <p:cNvSpPr/>
            <p:nvPr/>
          </p:nvSpPr>
          <p:spPr>
            <a:xfrm rot="16200000">
              <a:off x="3846696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6" name="Шестиугольник 915">
              <a:extLst>
                <a:ext uri="{FF2B5EF4-FFF2-40B4-BE49-F238E27FC236}">
                  <a16:creationId xmlns:a16="http://schemas.microsoft.com/office/drawing/2014/main" id="{A1A60C4D-E3AD-74EB-F57C-29F509E934AA}"/>
                </a:ext>
              </a:extLst>
            </p:cNvPr>
            <p:cNvSpPr/>
            <p:nvPr/>
          </p:nvSpPr>
          <p:spPr>
            <a:xfrm rot="16200000">
              <a:off x="3958550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7" name="Шестиугольник 916">
              <a:extLst>
                <a:ext uri="{FF2B5EF4-FFF2-40B4-BE49-F238E27FC236}">
                  <a16:creationId xmlns:a16="http://schemas.microsoft.com/office/drawing/2014/main" id="{A00515CA-5CF5-C0D7-9104-0A1294181B0E}"/>
                </a:ext>
              </a:extLst>
            </p:cNvPr>
            <p:cNvSpPr/>
            <p:nvPr/>
          </p:nvSpPr>
          <p:spPr>
            <a:xfrm rot="16200000">
              <a:off x="4517815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8" name="Шестиугольник 917">
              <a:extLst>
                <a:ext uri="{FF2B5EF4-FFF2-40B4-BE49-F238E27FC236}">
                  <a16:creationId xmlns:a16="http://schemas.microsoft.com/office/drawing/2014/main" id="{805AE99F-F17D-6A5F-BD9B-C935239F1F51}"/>
                </a:ext>
              </a:extLst>
            </p:cNvPr>
            <p:cNvSpPr/>
            <p:nvPr/>
          </p:nvSpPr>
          <p:spPr>
            <a:xfrm rot="16200000">
              <a:off x="4629669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9" name="Шестиугольник 918">
              <a:extLst>
                <a:ext uri="{FF2B5EF4-FFF2-40B4-BE49-F238E27FC236}">
                  <a16:creationId xmlns:a16="http://schemas.microsoft.com/office/drawing/2014/main" id="{92EFFC35-B369-28A2-746C-CD1851707355}"/>
                </a:ext>
              </a:extLst>
            </p:cNvPr>
            <p:cNvSpPr/>
            <p:nvPr/>
          </p:nvSpPr>
          <p:spPr>
            <a:xfrm rot="16200000">
              <a:off x="4294108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0" name="Шестиугольник 919">
              <a:extLst>
                <a:ext uri="{FF2B5EF4-FFF2-40B4-BE49-F238E27FC236}">
                  <a16:creationId xmlns:a16="http://schemas.microsoft.com/office/drawing/2014/main" id="{6ED9B20C-2A50-71D4-C79B-F2D3B3C92EAD}"/>
                </a:ext>
              </a:extLst>
            </p:cNvPr>
            <p:cNvSpPr/>
            <p:nvPr/>
          </p:nvSpPr>
          <p:spPr>
            <a:xfrm rot="16200000">
              <a:off x="4405962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1" name="Шестиугольник 920">
              <a:extLst>
                <a:ext uri="{FF2B5EF4-FFF2-40B4-BE49-F238E27FC236}">
                  <a16:creationId xmlns:a16="http://schemas.microsoft.com/office/drawing/2014/main" id="{5CF3F922-0CE5-BB6E-BE94-4BB06FCE322B}"/>
                </a:ext>
              </a:extLst>
            </p:cNvPr>
            <p:cNvSpPr/>
            <p:nvPr/>
          </p:nvSpPr>
          <p:spPr>
            <a:xfrm rot="16200000">
              <a:off x="4965227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2" name="Шестиугольник 921">
              <a:extLst>
                <a:ext uri="{FF2B5EF4-FFF2-40B4-BE49-F238E27FC236}">
                  <a16:creationId xmlns:a16="http://schemas.microsoft.com/office/drawing/2014/main" id="{6527EB6C-655E-AE0C-8C5E-F723F369B8E1}"/>
                </a:ext>
              </a:extLst>
            </p:cNvPr>
            <p:cNvSpPr/>
            <p:nvPr/>
          </p:nvSpPr>
          <p:spPr>
            <a:xfrm rot="16200000">
              <a:off x="5077081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" name="Шестиугольник 922">
              <a:extLst>
                <a:ext uri="{FF2B5EF4-FFF2-40B4-BE49-F238E27FC236}">
                  <a16:creationId xmlns:a16="http://schemas.microsoft.com/office/drawing/2014/main" id="{51E640AA-1AB9-D6DF-874A-D0E68E7D910A}"/>
                </a:ext>
              </a:extLst>
            </p:cNvPr>
            <p:cNvSpPr/>
            <p:nvPr/>
          </p:nvSpPr>
          <p:spPr>
            <a:xfrm rot="16200000">
              <a:off x="4741520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4" name="Шестиугольник 923">
              <a:extLst>
                <a:ext uri="{FF2B5EF4-FFF2-40B4-BE49-F238E27FC236}">
                  <a16:creationId xmlns:a16="http://schemas.microsoft.com/office/drawing/2014/main" id="{1B1E395B-398C-F16C-7555-C917B2AABC3F}"/>
                </a:ext>
              </a:extLst>
            </p:cNvPr>
            <p:cNvSpPr/>
            <p:nvPr/>
          </p:nvSpPr>
          <p:spPr>
            <a:xfrm rot="16200000">
              <a:off x="4853374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5" name="Шестиугольник 924">
              <a:extLst>
                <a:ext uri="{FF2B5EF4-FFF2-40B4-BE49-F238E27FC236}">
                  <a16:creationId xmlns:a16="http://schemas.microsoft.com/office/drawing/2014/main" id="{20E9D9B5-77B8-0366-20B8-04B6F315F449}"/>
                </a:ext>
              </a:extLst>
            </p:cNvPr>
            <p:cNvSpPr/>
            <p:nvPr/>
          </p:nvSpPr>
          <p:spPr>
            <a:xfrm rot="16200000">
              <a:off x="5412639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6" name="Шестиугольник 925">
              <a:extLst>
                <a:ext uri="{FF2B5EF4-FFF2-40B4-BE49-F238E27FC236}">
                  <a16:creationId xmlns:a16="http://schemas.microsoft.com/office/drawing/2014/main" id="{22C8F4D6-EBCF-7119-A5DC-966CA2E9C315}"/>
                </a:ext>
              </a:extLst>
            </p:cNvPr>
            <p:cNvSpPr/>
            <p:nvPr/>
          </p:nvSpPr>
          <p:spPr>
            <a:xfrm rot="16200000">
              <a:off x="5524493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7" name="Шестиугольник 926">
              <a:extLst>
                <a:ext uri="{FF2B5EF4-FFF2-40B4-BE49-F238E27FC236}">
                  <a16:creationId xmlns:a16="http://schemas.microsoft.com/office/drawing/2014/main" id="{4EC3180E-8807-4E27-878C-C9A604760962}"/>
                </a:ext>
              </a:extLst>
            </p:cNvPr>
            <p:cNvSpPr/>
            <p:nvPr/>
          </p:nvSpPr>
          <p:spPr>
            <a:xfrm rot="16200000">
              <a:off x="5188932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8" name="Шестиугольник 927">
              <a:extLst>
                <a:ext uri="{FF2B5EF4-FFF2-40B4-BE49-F238E27FC236}">
                  <a16:creationId xmlns:a16="http://schemas.microsoft.com/office/drawing/2014/main" id="{A9102B1C-69FC-3B67-06BF-ED77D079F7D8}"/>
                </a:ext>
              </a:extLst>
            </p:cNvPr>
            <p:cNvSpPr/>
            <p:nvPr/>
          </p:nvSpPr>
          <p:spPr>
            <a:xfrm rot="16200000">
              <a:off x="5300786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9" name="Шестиугольник 928">
              <a:extLst>
                <a:ext uri="{FF2B5EF4-FFF2-40B4-BE49-F238E27FC236}">
                  <a16:creationId xmlns:a16="http://schemas.microsoft.com/office/drawing/2014/main" id="{B7133A94-0FCB-7868-560F-678F63E440B9}"/>
                </a:ext>
              </a:extLst>
            </p:cNvPr>
            <p:cNvSpPr/>
            <p:nvPr/>
          </p:nvSpPr>
          <p:spPr>
            <a:xfrm rot="16200000">
              <a:off x="5860051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0" name="Шестиугольник 929">
              <a:extLst>
                <a:ext uri="{FF2B5EF4-FFF2-40B4-BE49-F238E27FC236}">
                  <a16:creationId xmlns:a16="http://schemas.microsoft.com/office/drawing/2014/main" id="{27B2B539-87F3-EBE6-FE2E-BCFD2CFA5EDE}"/>
                </a:ext>
              </a:extLst>
            </p:cNvPr>
            <p:cNvSpPr/>
            <p:nvPr/>
          </p:nvSpPr>
          <p:spPr>
            <a:xfrm rot="16200000">
              <a:off x="5971905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1" name="Шестиугольник 930">
              <a:extLst>
                <a:ext uri="{FF2B5EF4-FFF2-40B4-BE49-F238E27FC236}">
                  <a16:creationId xmlns:a16="http://schemas.microsoft.com/office/drawing/2014/main" id="{761CB69B-251E-0210-3EA5-CB09DB509F26}"/>
                </a:ext>
              </a:extLst>
            </p:cNvPr>
            <p:cNvSpPr/>
            <p:nvPr/>
          </p:nvSpPr>
          <p:spPr>
            <a:xfrm rot="16200000">
              <a:off x="5636344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2" name="Шестиугольник 931">
              <a:extLst>
                <a:ext uri="{FF2B5EF4-FFF2-40B4-BE49-F238E27FC236}">
                  <a16:creationId xmlns:a16="http://schemas.microsoft.com/office/drawing/2014/main" id="{46211976-37B2-97BA-22CD-23C5B3F94D52}"/>
                </a:ext>
              </a:extLst>
            </p:cNvPr>
            <p:cNvSpPr/>
            <p:nvPr/>
          </p:nvSpPr>
          <p:spPr>
            <a:xfrm rot="16200000">
              <a:off x="5748198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3" name="Шестиугольник 932">
              <a:extLst>
                <a:ext uri="{FF2B5EF4-FFF2-40B4-BE49-F238E27FC236}">
                  <a16:creationId xmlns:a16="http://schemas.microsoft.com/office/drawing/2014/main" id="{B2180D49-F520-31E7-282A-89A63AFE6F7E}"/>
                </a:ext>
              </a:extLst>
            </p:cNvPr>
            <p:cNvSpPr/>
            <p:nvPr/>
          </p:nvSpPr>
          <p:spPr>
            <a:xfrm rot="16200000">
              <a:off x="6307463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4" name="Шестиугольник 933">
              <a:extLst>
                <a:ext uri="{FF2B5EF4-FFF2-40B4-BE49-F238E27FC236}">
                  <a16:creationId xmlns:a16="http://schemas.microsoft.com/office/drawing/2014/main" id="{2AC0195A-FFDA-3A66-BA30-D35D6770599E}"/>
                </a:ext>
              </a:extLst>
            </p:cNvPr>
            <p:cNvSpPr/>
            <p:nvPr/>
          </p:nvSpPr>
          <p:spPr>
            <a:xfrm rot="16200000">
              <a:off x="6419317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5" name="Шестиугольник 934">
              <a:extLst>
                <a:ext uri="{FF2B5EF4-FFF2-40B4-BE49-F238E27FC236}">
                  <a16:creationId xmlns:a16="http://schemas.microsoft.com/office/drawing/2014/main" id="{3EC2BB20-3F50-2609-C704-9A9B7ED7E8A4}"/>
                </a:ext>
              </a:extLst>
            </p:cNvPr>
            <p:cNvSpPr/>
            <p:nvPr/>
          </p:nvSpPr>
          <p:spPr>
            <a:xfrm rot="16200000">
              <a:off x="6083756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6" name="Шестиугольник 935">
              <a:extLst>
                <a:ext uri="{FF2B5EF4-FFF2-40B4-BE49-F238E27FC236}">
                  <a16:creationId xmlns:a16="http://schemas.microsoft.com/office/drawing/2014/main" id="{790FAC72-7DA1-9559-4F3B-0317229440E7}"/>
                </a:ext>
              </a:extLst>
            </p:cNvPr>
            <p:cNvSpPr/>
            <p:nvPr/>
          </p:nvSpPr>
          <p:spPr>
            <a:xfrm rot="16200000">
              <a:off x="6195610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7" name="Шестиугольник 936">
              <a:extLst>
                <a:ext uri="{FF2B5EF4-FFF2-40B4-BE49-F238E27FC236}">
                  <a16:creationId xmlns:a16="http://schemas.microsoft.com/office/drawing/2014/main" id="{912CC8C6-5FDE-0897-FB70-63FB3415376A}"/>
                </a:ext>
              </a:extLst>
            </p:cNvPr>
            <p:cNvSpPr/>
            <p:nvPr/>
          </p:nvSpPr>
          <p:spPr>
            <a:xfrm rot="16200000">
              <a:off x="6754875" y="34306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8" name="Шестиугольник 937">
              <a:extLst>
                <a:ext uri="{FF2B5EF4-FFF2-40B4-BE49-F238E27FC236}">
                  <a16:creationId xmlns:a16="http://schemas.microsoft.com/office/drawing/2014/main" id="{8A04C313-B1C8-9EFD-6387-E19A5285B696}"/>
                </a:ext>
              </a:extLst>
            </p:cNvPr>
            <p:cNvSpPr/>
            <p:nvPr/>
          </p:nvSpPr>
          <p:spPr>
            <a:xfrm rot="16200000">
              <a:off x="6866729" y="34306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9" name="Шестиугольник 938">
              <a:extLst>
                <a:ext uri="{FF2B5EF4-FFF2-40B4-BE49-F238E27FC236}">
                  <a16:creationId xmlns:a16="http://schemas.microsoft.com/office/drawing/2014/main" id="{98163FAA-376E-FC01-08DF-1954CB6BCD94}"/>
                </a:ext>
              </a:extLst>
            </p:cNvPr>
            <p:cNvSpPr/>
            <p:nvPr/>
          </p:nvSpPr>
          <p:spPr>
            <a:xfrm rot="16200000">
              <a:off x="6531168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0" name="Шестиугольник 939">
              <a:extLst>
                <a:ext uri="{FF2B5EF4-FFF2-40B4-BE49-F238E27FC236}">
                  <a16:creationId xmlns:a16="http://schemas.microsoft.com/office/drawing/2014/main" id="{47197DAC-0BA7-6AF5-1AD8-E6CA315E5375}"/>
                </a:ext>
              </a:extLst>
            </p:cNvPr>
            <p:cNvSpPr/>
            <p:nvPr/>
          </p:nvSpPr>
          <p:spPr>
            <a:xfrm rot="16200000">
              <a:off x="6643022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1" name="Шестиугольник 940">
              <a:extLst>
                <a:ext uri="{FF2B5EF4-FFF2-40B4-BE49-F238E27FC236}">
                  <a16:creationId xmlns:a16="http://schemas.microsoft.com/office/drawing/2014/main" id="{B36E9734-1AC6-74E5-C97E-382B7F205A41}"/>
                </a:ext>
              </a:extLst>
            </p:cNvPr>
            <p:cNvSpPr/>
            <p:nvPr/>
          </p:nvSpPr>
          <p:spPr>
            <a:xfrm rot="16200000">
              <a:off x="6978579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2" name="Шестиугольник 941">
              <a:extLst>
                <a:ext uri="{FF2B5EF4-FFF2-40B4-BE49-F238E27FC236}">
                  <a16:creationId xmlns:a16="http://schemas.microsoft.com/office/drawing/2014/main" id="{40EDEF8C-C171-F972-AD57-3E8EA5627CA6}"/>
                </a:ext>
              </a:extLst>
            </p:cNvPr>
            <p:cNvSpPr/>
            <p:nvPr/>
          </p:nvSpPr>
          <p:spPr>
            <a:xfrm rot="16200000">
              <a:off x="7090433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3" name="Шестиугольник 942">
              <a:extLst>
                <a:ext uri="{FF2B5EF4-FFF2-40B4-BE49-F238E27FC236}">
                  <a16:creationId xmlns:a16="http://schemas.microsoft.com/office/drawing/2014/main" id="{280FAF16-B577-E037-E1AA-A1AD9199452A}"/>
                </a:ext>
              </a:extLst>
            </p:cNvPr>
            <p:cNvSpPr/>
            <p:nvPr/>
          </p:nvSpPr>
          <p:spPr>
            <a:xfrm rot="16200000">
              <a:off x="7425991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4" name="Шестиугольник 943">
              <a:extLst>
                <a:ext uri="{FF2B5EF4-FFF2-40B4-BE49-F238E27FC236}">
                  <a16:creationId xmlns:a16="http://schemas.microsoft.com/office/drawing/2014/main" id="{1C18C2AE-505B-14D3-FD75-B19168A815C1}"/>
                </a:ext>
              </a:extLst>
            </p:cNvPr>
            <p:cNvSpPr/>
            <p:nvPr/>
          </p:nvSpPr>
          <p:spPr>
            <a:xfrm rot="16200000">
              <a:off x="7537845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5" name="Шестиугольник 944">
              <a:extLst>
                <a:ext uri="{FF2B5EF4-FFF2-40B4-BE49-F238E27FC236}">
                  <a16:creationId xmlns:a16="http://schemas.microsoft.com/office/drawing/2014/main" id="{54F55B68-1CB4-67B6-0F68-1846C30B4E48}"/>
                </a:ext>
              </a:extLst>
            </p:cNvPr>
            <p:cNvSpPr/>
            <p:nvPr/>
          </p:nvSpPr>
          <p:spPr>
            <a:xfrm rot="16200000">
              <a:off x="7202284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6" name="Шестиугольник 945">
              <a:extLst>
                <a:ext uri="{FF2B5EF4-FFF2-40B4-BE49-F238E27FC236}">
                  <a16:creationId xmlns:a16="http://schemas.microsoft.com/office/drawing/2014/main" id="{E0B2A928-31DA-6EFE-BF6D-D63EDAB7CD6C}"/>
                </a:ext>
              </a:extLst>
            </p:cNvPr>
            <p:cNvSpPr/>
            <p:nvPr/>
          </p:nvSpPr>
          <p:spPr>
            <a:xfrm rot="16200000">
              <a:off x="7314138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7" name="Шестиугольник 946">
              <a:extLst>
                <a:ext uri="{FF2B5EF4-FFF2-40B4-BE49-F238E27FC236}">
                  <a16:creationId xmlns:a16="http://schemas.microsoft.com/office/drawing/2014/main" id="{DFE5AAF3-0B7A-E8BD-21B3-218EA6215DE5}"/>
                </a:ext>
              </a:extLst>
            </p:cNvPr>
            <p:cNvSpPr/>
            <p:nvPr/>
          </p:nvSpPr>
          <p:spPr>
            <a:xfrm rot="16200000">
              <a:off x="7873403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8" name="Шестиугольник 947">
              <a:extLst>
                <a:ext uri="{FF2B5EF4-FFF2-40B4-BE49-F238E27FC236}">
                  <a16:creationId xmlns:a16="http://schemas.microsoft.com/office/drawing/2014/main" id="{5BF9DB4E-54C1-DA09-EC82-122962B09035}"/>
                </a:ext>
              </a:extLst>
            </p:cNvPr>
            <p:cNvSpPr/>
            <p:nvPr/>
          </p:nvSpPr>
          <p:spPr>
            <a:xfrm rot="16200000">
              <a:off x="7985257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9" name="Шестиугольник 948">
              <a:extLst>
                <a:ext uri="{FF2B5EF4-FFF2-40B4-BE49-F238E27FC236}">
                  <a16:creationId xmlns:a16="http://schemas.microsoft.com/office/drawing/2014/main" id="{C52A2EDF-7096-FD34-AF78-309552AF2BB2}"/>
                </a:ext>
              </a:extLst>
            </p:cNvPr>
            <p:cNvSpPr/>
            <p:nvPr/>
          </p:nvSpPr>
          <p:spPr>
            <a:xfrm rot="16200000">
              <a:off x="7649696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0" name="Шестиугольник 949">
              <a:extLst>
                <a:ext uri="{FF2B5EF4-FFF2-40B4-BE49-F238E27FC236}">
                  <a16:creationId xmlns:a16="http://schemas.microsoft.com/office/drawing/2014/main" id="{C91FE9C7-7C37-84E6-437A-2851920C091C}"/>
                </a:ext>
              </a:extLst>
            </p:cNvPr>
            <p:cNvSpPr/>
            <p:nvPr/>
          </p:nvSpPr>
          <p:spPr>
            <a:xfrm rot="16200000">
              <a:off x="7761550" y="343062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1" name="Шестиугольник 950">
              <a:extLst>
                <a:ext uri="{FF2B5EF4-FFF2-40B4-BE49-F238E27FC236}">
                  <a16:creationId xmlns:a16="http://schemas.microsoft.com/office/drawing/2014/main" id="{83EC6334-A22E-77AB-9DE4-13D2336B953A}"/>
                </a:ext>
              </a:extLst>
            </p:cNvPr>
            <p:cNvSpPr/>
            <p:nvPr/>
          </p:nvSpPr>
          <p:spPr>
            <a:xfrm rot="16200000">
              <a:off x="8320815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2" name="Шестиугольник 951">
              <a:extLst>
                <a:ext uri="{FF2B5EF4-FFF2-40B4-BE49-F238E27FC236}">
                  <a16:creationId xmlns:a16="http://schemas.microsoft.com/office/drawing/2014/main" id="{53FECD9D-7592-0323-99E4-23A2AB7B720E}"/>
                </a:ext>
              </a:extLst>
            </p:cNvPr>
            <p:cNvSpPr/>
            <p:nvPr/>
          </p:nvSpPr>
          <p:spPr>
            <a:xfrm rot="16200000">
              <a:off x="8432669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3" name="Шестиугольник 952">
              <a:extLst>
                <a:ext uri="{FF2B5EF4-FFF2-40B4-BE49-F238E27FC236}">
                  <a16:creationId xmlns:a16="http://schemas.microsoft.com/office/drawing/2014/main" id="{C99188B9-1FE3-28D6-697B-B948EC690BD3}"/>
                </a:ext>
              </a:extLst>
            </p:cNvPr>
            <p:cNvSpPr/>
            <p:nvPr/>
          </p:nvSpPr>
          <p:spPr>
            <a:xfrm rot="16200000">
              <a:off x="8097108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4" name="Шестиугольник 953">
              <a:extLst>
                <a:ext uri="{FF2B5EF4-FFF2-40B4-BE49-F238E27FC236}">
                  <a16:creationId xmlns:a16="http://schemas.microsoft.com/office/drawing/2014/main" id="{27CD8565-328D-7E20-2623-0569EB83BD64}"/>
                </a:ext>
              </a:extLst>
            </p:cNvPr>
            <p:cNvSpPr/>
            <p:nvPr/>
          </p:nvSpPr>
          <p:spPr>
            <a:xfrm rot="16200000">
              <a:off x="8208962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" name="Шестиугольник 954">
              <a:extLst>
                <a:ext uri="{FF2B5EF4-FFF2-40B4-BE49-F238E27FC236}">
                  <a16:creationId xmlns:a16="http://schemas.microsoft.com/office/drawing/2014/main" id="{EC2D9F83-F886-39AE-4FB8-27B2C41F2CEA}"/>
                </a:ext>
              </a:extLst>
            </p:cNvPr>
            <p:cNvSpPr/>
            <p:nvPr/>
          </p:nvSpPr>
          <p:spPr>
            <a:xfrm rot="16200000">
              <a:off x="8768227" y="34306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6" name="Шестиугольник 955">
              <a:extLst>
                <a:ext uri="{FF2B5EF4-FFF2-40B4-BE49-F238E27FC236}">
                  <a16:creationId xmlns:a16="http://schemas.microsoft.com/office/drawing/2014/main" id="{66F73CB2-699F-64BC-6278-A143F21F51FB}"/>
                </a:ext>
              </a:extLst>
            </p:cNvPr>
            <p:cNvSpPr/>
            <p:nvPr/>
          </p:nvSpPr>
          <p:spPr>
            <a:xfrm rot="16200000">
              <a:off x="8544520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7" name="Шестиугольник 956">
              <a:extLst>
                <a:ext uri="{FF2B5EF4-FFF2-40B4-BE49-F238E27FC236}">
                  <a16:creationId xmlns:a16="http://schemas.microsoft.com/office/drawing/2014/main" id="{BA9D7FCE-68AE-E0FB-A8AC-397652011316}"/>
                </a:ext>
              </a:extLst>
            </p:cNvPr>
            <p:cNvSpPr/>
            <p:nvPr/>
          </p:nvSpPr>
          <p:spPr>
            <a:xfrm rot="16200000">
              <a:off x="8656374" y="343062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8" name="Шестиугольник 957">
              <a:extLst>
                <a:ext uri="{FF2B5EF4-FFF2-40B4-BE49-F238E27FC236}">
                  <a16:creationId xmlns:a16="http://schemas.microsoft.com/office/drawing/2014/main" id="{98A6D129-64F6-4209-EA9C-6F7D0532337C}"/>
                </a:ext>
              </a:extLst>
            </p:cNvPr>
            <p:cNvSpPr/>
            <p:nvPr/>
          </p:nvSpPr>
          <p:spPr>
            <a:xfrm rot="16200000">
              <a:off x="3331105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9" name="Шестиугольник 958">
              <a:extLst>
                <a:ext uri="{FF2B5EF4-FFF2-40B4-BE49-F238E27FC236}">
                  <a16:creationId xmlns:a16="http://schemas.microsoft.com/office/drawing/2014/main" id="{93D1FA71-C4E1-3C68-CA0C-D554252D6D8C}"/>
                </a:ext>
              </a:extLst>
            </p:cNvPr>
            <p:cNvSpPr/>
            <p:nvPr/>
          </p:nvSpPr>
          <p:spPr>
            <a:xfrm rot="16200000">
              <a:off x="3666663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0" name="Шестиугольник 959">
              <a:extLst>
                <a:ext uri="{FF2B5EF4-FFF2-40B4-BE49-F238E27FC236}">
                  <a16:creationId xmlns:a16="http://schemas.microsoft.com/office/drawing/2014/main" id="{04A6F1EA-74A0-CB0A-7065-31F71119DC1B}"/>
                </a:ext>
              </a:extLst>
            </p:cNvPr>
            <p:cNvSpPr/>
            <p:nvPr/>
          </p:nvSpPr>
          <p:spPr>
            <a:xfrm rot="16200000">
              <a:off x="3778517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1" name="Шестиугольник 960">
              <a:extLst>
                <a:ext uri="{FF2B5EF4-FFF2-40B4-BE49-F238E27FC236}">
                  <a16:creationId xmlns:a16="http://schemas.microsoft.com/office/drawing/2014/main" id="{ACFA1339-961A-058B-55D3-D29571AC202B}"/>
                </a:ext>
              </a:extLst>
            </p:cNvPr>
            <p:cNvSpPr/>
            <p:nvPr/>
          </p:nvSpPr>
          <p:spPr>
            <a:xfrm rot="16200000">
              <a:off x="3442956" y="35319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2" name="Шестиугольник 961">
              <a:extLst>
                <a:ext uri="{FF2B5EF4-FFF2-40B4-BE49-F238E27FC236}">
                  <a16:creationId xmlns:a16="http://schemas.microsoft.com/office/drawing/2014/main" id="{29CBF793-235C-DA13-AE75-C19173E10398}"/>
                </a:ext>
              </a:extLst>
            </p:cNvPr>
            <p:cNvSpPr/>
            <p:nvPr/>
          </p:nvSpPr>
          <p:spPr>
            <a:xfrm rot="16200000">
              <a:off x="3554810" y="35319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3" name="Шестиугольник 962">
              <a:extLst>
                <a:ext uri="{FF2B5EF4-FFF2-40B4-BE49-F238E27FC236}">
                  <a16:creationId xmlns:a16="http://schemas.microsoft.com/office/drawing/2014/main" id="{212C31DC-529B-CAD8-60E6-260C2A6758B5}"/>
                </a:ext>
              </a:extLst>
            </p:cNvPr>
            <p:cNvSpPr/>
            <p:nvPr/>
          </p:nvSpPr>
          <p:spPr>
            <a:xfrm rot="16200000">
              <a:off x="4114075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4" name="Шестиугольник 963">
              <a:extLst>
                <a:ext uri="{FF2B5EF4-FFF2-40B4-BE49-F238E27FC236}">
                  <a16:creationId xmlns:a16="http://schemas.microsoft.com/office/drawing/2014/main" id="{1244589F-63EF-B7BA-C58F-657DA0B6AE8F}"/>
                </a:ext>
              </a:extLst>
            </p:cNvPr>
            <p:cNvSpPr/>
            <p:nvPr/>
          </p:nvSpPr>
          <p:spPr>
            <a:xfrm rot="16200000">
              <a:off x="4225929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5" name="Шестиугольник 964">
              <a:extLst>
                <a:ext uri="{FF2B5EF4-FFF2-40B4-BE49-F238E27FC236}">
                  <a16:creationId xmlns:a16="http://schemas.microsoft.com/office/drawing/2014/main" id="{636F7C95-13F5-81C5-02DB-C1246A422786}"/>
                </a:ext>
              </a:extLst>
            </p:cNvPr>
            <p:cNvSpPr/>
            <p:nvPr/>
          </p:nvSpPr>
          <p:spPr>
            <a:xfrm rot="16200000">
              <a:off x="3890368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6" name="Шестиугольник 965">
              <a:extLst>
                <a:ext uri="{FF2B5EF4-FFF2-40B4-BE49-F238E27FC236}">
                  <a16:creationId xmlns:a16="http://schemas.microsoft.com/office/drawing/2014/main" id="{74C798FF-905A-8EDC-8477-9FFAEBF2DAF0}"/>
                </a:ext>
              </a:extLst>
            </p:cNvPr>
            <p:cNvSpPr/>
            <p:nvPr/>
          </p:nvSpPr>
          <p:spPr>
            <a:xfrm rot="16200000">
              <a:off x="4002222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7" name="Шестиугольник 966">
              <a:extLst>
                <a:ext uri="{FF2B5EF4-FFF2-40B4-BE49-F238E27FC236}">
                  <a16:creationId xmlns:a16="http://schemas.microsoft.com/office/drawing/2014/main" id="{5752E440-D38B-45C6-295B-6D7FD650BB83}"/>
                </a:ext>
              </a:extLst>
            </p:cNvPr>
            <p:cNvSpPr/>
            <p:nvPr/>
          </p:nvSpPr>
          <p:spPr>
            <a:xfrm rot="16200000">
              <a:off x="4561487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8" name="Шестиугольник 967">
              <a:extLst>
                <a:ext uri="{FF2B5EF4-FFF2-40B4-BE49-F238E27FC236}">
                  <a16:creationId xmlns:a16="http://schemas.microsoft.com/office/drawing/2014/main" id="{E4500E48-F8FA-F63C-04E9-7AEB81BDC541}"/>
                </a:ext>
              </a:extLst>
            </p:cNvPr>
            <p:cNvSpPr/>
            <p:nvPr/>
          </p:nvSpPr>
          <p:spPr>
            <a:xfrm rot="16200000">
              <a:off x="4673341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9" name="Шестиугольник 968">
              <a:extLst>
                <a:ext uri="{FF2B5EF4-FFF2-40B4-BE49-F238E27FC236}">
                  <a16:creationId xmlns:a16="http://schemas.microsoft.com/office/drawing/2014/main" id="{6BB6992C-C9F7-1B13-2252-D5F1747551D6}"/>
                </a:ext>
              </a:extLst>
            </p:cNvPr>
            <p:cNvSpPr/>
            <p:nvPr/>
          </p:nvSpPr>
          <p:spPr>
            <a:xfrm rot="16200000">
              <a:off x="4337780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0" name="Шестиугольник 969">
              <a:extLst>
                <a:ext uri="{FF2B5EF4-FFF2-40B4-BE49-F238E27FC236}">
                  <a16:creationId xmlns:a16="http://schemas.microsoft.com/office/drawing/2014/main" id="{0F5B49D9-F32F-5921-727C-842D02E121FA}"/>
                </a:ext>
              </a:extLst>
            </p:cNvPr>
            <p:cNvSpPr/>
            <p:nvPr/>
          </p:nvSpPr>
          <p:spPr>
            <a:xfrm rot="16200000">
              <a:off x="4449634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1" name="Шестиугольник 970">
              <a:extLst>
                <a:ext uri="{FF2B5EF4-FFF2-40B4-BE49-F238E27FC236}">
                  <a16:creationId xmlns:a16="http://schemas.microsoft.com/office/drawing/2014/main" id="{5387B47B-D0AA-A0C9-F525-2BE81F58974F}"/>
                </a:ext>
              </a:extLst>
            </p:cNvPr>
            <p:cNvSpPr/>
            <p:nvPr/>
          </p:nvSpPr>
          <p:spPr>
            <a:xfrm rot="16200000">
              <a:off x="5008899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2" name="Шестиугольник 971">
              <a:extLst>
                <a:ext uri="{FF2B5EF4-FFF2-40B4-BE49-F238E27FC236}">
                  <a16:creationId xmlns:a16="http://schemas.microsoft.com/office/drawing/2014/main" id="{61938998-73E7-B579-7329-6FD63E1861CA}"/>
                </a:ext>
              </a:extLst>
            </p:cNvPr>
            <p:cNvSpPr/>
            <p:nvPr/>
          </p:nvSpPr>
          <p:spPr>
            <a:xfrm rot="16200000">
              <a:off x="5120753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3" name="Шестиугольник 972">
              <a:extLst>
                <a:ext uri="{FF2B5EF4-FFF2-40B4-BE49-F238E27FC236}">
                  <a16:creationId xmlns:a16="http://schemas.microsoft.com/office/drawing/2014/main" id="{B3F7FD9E-7277-8EA2-1C59-613B132842E1}"/>
                </a:ext>
              </a:extLst>
            </p:cNvPr>
            <p:cNvSpPr/>
            <p:nvPr/>
          </p:nvSpPr>
          <p:spPr>
            <a:xfrm rot="16200000">
              <a:off x="4785192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4" name="Шестиугольник 973">
              <a:extLst>
                <a:ext uri="{FF2B5EF4-FFF2-40B4-BE49-F238E27FC236}">
                  <a16:creationId xmlns:a16="http://schemas.microsoft.com/office/drawing/2014/main" id="{DE37F6AB-F5E2-9946-A759-E5E9DD18E49E}"/>
                </a:ext>
              </a:extLst>
            </p:cNvPr>
            <p:cNvSpPr/>
            <p:nvPr/>
          </p:nvSpPr>
          <p:spPr>
            <a:xfrm rot="16200000">
              <a:off x="4897046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5" name="Шестиугольник 974">
              <a:extLst>
                <a:ext uri="{FF2B5EF4-FFF2-40B4-BE49-F238E27FC236}">
                  <a16:creationId xmlns:a16="http://schemas.microsoft.com/office/drawing/2014/main" id="{6A657192-A11C-EAF8-AB89-897B2531810A}"/>
                </a:ext>
              </a:extLst>
            </p:cNvPr>
            <p:cNvSpPr/>
            <p:nvPr/>
          </p:nvSpPr>
          <p:spPr>
            <a:xfrm rot="16200000">
              <a:off x="5456311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6" name="Шестиугольник 975">
              <a:extLst>
                <a:ext uri="{FF2B5EF4-FFF2-40B4-BE49-F238E27FC236}">
                  <a16:creationId xmlns:a16="http://schemas.microsoft.com/office/drawing/2014/main" id="{41561934-074D-AE58-D487-C87A6C52C9DE}"/>
                </a:ext>
              </a:extLst>
            </p:cNvPr>
            <p:cNvSpPr/>
            <p:nvPr/>
          </p:nvSpPr>
          <p:spPr>
            <a:xfrm rot="16200000">
              <a:off x="5568165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7" name="Шестиугольник 976">
              <a:extLst>
                <a:ext uri="{FF2B5EF4-FFF2-40B4-BE49-F238E27FC236}">
                  <a16:creationId xmlns:a16="http://schemas.microsoft.com/office/drawing/2014/main" id="{0E44F06E-01C8-6969-D47A-A69E017A43F6}"/>
                </a:ext>
              </a:extLst>
            </p:cNvPr>
            <p:cNvSpPr/>
            <p:nvPr/>
          </p:nvSpPr>
          <p:spPr>
            <a:xfrm rot="16200000">
              <a:off x="5232604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8" name="Шестиугольник 977">
              <a:extLst>
                <a:ext uri="{FF2B5EF4-FFF2-40B4-BE49-F238E27FC236}">
                  <a16:creationId xmlns:a16="http://schemas.microsoft.com/office/drawing/2014/main" id="{C3F9139A-751A-2718-EBD3-7240A78FA289}"/>
                </a:ext>
              </a:extLst>
            </p:cNvPr>
            <p:cNvSpPr/>
            <p:nvPr/>
          </p:nvSpPr>
          <p:spPr>
            <a:xfrm rot="16200000">
              <a:off x="5344458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9" name="Шестиугольник 978">
              <a:extLst>
                <a:ext uri="{FF2B5EF4-FFF2-40B4-BE49-F238E27FC236}">
                  <a16:creationId xmlns:a16="http://schemas.microsoft.com/office/drawing/2014/main" id="{D9044E33-6751-121C-18B1-EE61F5677927}"/>
                </a:ext>
              </a:extLst>
            </p:cNvPr>
            <p:cNvSpPr/>
            <p:nvPr/>
          </p:nvSpPr>
          <p:spPr>
            <a:xfrm rot="16200000">
              <a:off x="5903723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0" name="Шестиугольник 979">
              <a:extLst>
                <a:ext uri="{FF2B5EF4-FFF2-40B4-BE49-F238E27FC236}">
                  <a16:creationId xmlns:a16="http://schemas.microsoft.com/office/drawing/2014/main" id="{518CCB9B-ADDE-B021-0189-599634AFBFF1}"/>
                </a:ext>
              </a:extLst>
            </p:cNvPr>
            <p:cNvSpPr/>
            <p:nvPr/>
          </p:nvSpPr>
          <p:spPr>
            <a:xfrm rot="16200000">
              <a:off x="6015577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1" name="Шестиугольник 980">
              <a:extLst>
                <a:ext uri="{FF2B5EF4-FFF2-40B4-BE49-F238E27FC236}">
                  <a16:creationId xmlns:a16="http://schemas.microsoft.com/office/drawing/2014/main" id="{5DECBFDB-4900-83E5-D79D-0CD04CA4B0DA}"/>
                </a:ext>
              </a:extLst>
            </p:cNvPr>
            <p:cNvSpPr/>
            <p:nvPr/>
          </p:nvSpPr>
          <p:spPr>
            <a:xfrm rot="16200000">
              <a:off x="5680016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2" name="Шестиугольник 981">
              <a:extLst>
                <a:ext uri="{FF2B5EF4-FFF2-40B4-BE49-F238E27FC236}">
                  <a16:creationId xmlns:a16="http://schemas.microsoft.com/office/drawing/2014/main" id="{125823DE-0CFE-4772-C950-9649FE9AE55A}"/>
                </a:ext>
              </a:extLst>
            </p:cNvPr>
            <p:cNvSpPr/>
            <p:nvPr/>
          </p:nvSpPr>
          <p:spPr>
            <a:xfrm rot="16200000">
              <a:off x="5791870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3" name="Шестиугольник 982">
              <a:extLst>
                <a:ext uri="{FF2B5EF4-FFF2-40B4-BE49-F238E27FC236}">
                  <a16:creationId xmlns:a16="http://schemas.microsoft.com/office/drawing/2014/main" id="{1714DD14-60F0-A8AE-D4A9-C5668ED538F6}"/>
                </a:ext>
              </a:extLst>
            </p:cNvPr>
            <p:cNvSpPr/>
            <p:nvPr/>
          </p:nvSpPr>
          <p:spPr>
            <a:xfrm rot="16200000">
              <a:off x="6351135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4" name="Шестиугольник 983">
              <a:extLst>
                <a:ext uri="{FF2B5EF4-FFF2-40B4-BE49-F238E27FC236}">
                  <a16:creationId xmlns:a16="http://schemas.microsoft.com/office/drawing/2014/main" id="{DDEA3119-252D-A568-510F-9F612DC84D0B}"/>
                </a:ext>
              </a:extLst>
            </p:cNvPr>
            <p:cNvSpPr/>
            <p:nvPr/>
          </p:nvSpPr>
          <p:spPr>
            <a:xfrm rot="16200000">
              <a:off x="6462989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5" name="Шестиугольник 984">
              <a:extLst>
                <a:ext uri="{FF2B5EF4-FFF2-40B4-BE49-F238E27FC236}">
                  <a16:creationId xmlns:a16="http://schemas.microsoft.com/office/drawing/2014/main" id="{BF4847CD-CA18-2609-D53E-87E1E004B64E}"/>
                </a:ext>
              </a:extLst>
            </p:cNvPr>
            <p:cNvSpPr/>
            <p:nvPr/>
          </p:nvSpPr>
          <p:spPr>
            <a:xfrm rot="16200000">
              <a:off x="6127428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6" name="Шестиугольник 985">
              <a:extLst>
                <a:ext uri="{FF2B5EF4-FFF2-40B4-BE49-F238E27FC236}">
                  <a16:creationId xmlns:a16="http://schemas.microsoft.com/office/drawing/2014/main" id="{2DAA5658-18AE-7905-9FA9-E920DC9D928F}"/>
                </a:ext>
              </a:extLst>
            </p:cNvPr>
            <p:cNvSpPr/>
            <p:nvPr/>
          </p:nvSpPr>
          <p:spPr>
            <a:xfrm rot="16200000">
              <a:off x="6239282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7" name="Шестиугольник 986">
              <a:extLst>
                <a:ext uri="{FF2B5EF4-FFF2-40B4-BE49-F238E27FC236}">
                  <a16:creationId xmlns:a16="http://schemas.microsoft.com/office/drawing/2014/main" id="{144D8093-FEFD-1A82-9B92-BE6417688CED}"/>
                </a:ext>
              </a:extLst>
            </p:cNvPr>
            <p:cNvSpPr/>
            <p:nvPr/>
          </p:nvSpPr>
          <p:spPr>
            <a:xfrm rot="16200000">
              <a:off x="6798547" y="35319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8" name="Шестиугольник 987">
              <a:extLst>
                <a:ext uri="{FF2B5EF4-FFF2-40B4-BE49-F238E27FC236}">
                  <a16:creationId xmlns:a16="http://schemas.microsoft.com/office/drawing/2014/main" id="{28C288A9-5CA8-66EC-91F5-940496E143FB}"/>
                </a:ext>
              </a:extLst>
            </p:cNvPr>
            <p:cNvSpPr/>
            <p:nvPr/>
          </p:nvSpPr>
          <p:spPr>
            <a:xfrm rot="16200000">
              <a:off x="6910401" y="353193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9" name="Шестиугольник 988">
              <a:extLst>
                <a:ext uri="{FF2B5EF4-FFF2-40B4-BE49-F238E27FC236}">
                  <a16:creationId xmlns:a16="http://schemas.microsoft.com/office/drawing/2014/main" id="{F0CCB259-6428-2A8C-BDB5-9DF027BEFBFF}"/>
                </a:ext>
              </a:extLst>
            </p:cNvPr>
            <p:cNvSpPr/>
            <p:nvPr/>
          </p:nvSpPr>
          <p:spPr>
            <a:xfrm rot="16200000">
              <a:off x="6574840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0" name="Шестиугольник 989">
              <a:extLst>
                <a:ext uri="{FF2B5EF4-FFF2-40B4-BE49-F238E27FC236}">
                  <a16:creationId xmlns:a16="http://schemas.microsoft.com/office/drawing/2014/main" id="{492DB89B-FEAA-771E-04A8-90585F426D58}"/>
                </a:ext>
              </a:extLst>
            </p:cNvPr>
            <p:cNvSpPr/>
            <p:nvPr/>
          </p:nvSpPr>
          <p:spPr>
            <a:xfrm rot="16200000">
              <a:off x="6686694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1" name="Шестиугольник 990">
              <a:extLst>
                <a:ext uri="{FF2B5EF4-FFF2-40B4-BE49-F238E27FC236}">
                  <a16:creationId xmlns:a16="http://schemas.microsoft.com/office/drawing/2014/main" id="{D9E05226-9D09-82AD-4363-3C69ECAA6604}"/>
                </a:ext>
              </a:extLst>
            </p:cNvPr>
            <p:cNvSpPr/>
            <p:nvPr/>
          </p:nvSpPr>
          <p:spPr>
            <a:xfrm rot="16200000">
              <a:off x="7022251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2" name="Шестиугольник 991">
              <a:extLst>
                <a:ext uri="{FF2B5EF4-FFF2-40B4-BE49-F238E27FC236}">
                  <a16:creationId xmlns:a16="http://schemas.microsoft.com/office/drawing/2014/main" id="{F3427B1B-3732-DC95-171E-D4B5F2D6FA35}"/>
                </a:ext>
              </a:extLst>
            </p:cNvPr>
            <p:cNvSpPr/>
            <p:nvPr/>
          </p:nvSpPr>
          <p:spPr>
            <a:xfrm rot="16200000">
              <a:off x="7134105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3" name="Шестиугольник 992">
              <a:extLst>
                <a:ext uri="{FF2B5EF4-FFF2-40B4-BE49-F238E27FC236}">
                  <a16:creationId xmlns:a16="http://schemas.microsoft.com/office/drawing/2014/main" id="{F5AD1A72-34C2-58BF-9513-D2F1F7D6E8CE}"/>
                </a:ext>
              </a:extLst>
            </p:cNvPr>
            <p:cNvSpPr/>
            <p:nvPr/>
          </p:nvSpPr>
          <p:spPr>
            <a:xfrm rot="16200000">
              <a:off x="7469663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4" name="Шестиугольник 993">
              <a:extLst>
                <a:ext uri="{FF2B5EF4-FFF2-40B4-BE49-F238E27FC236}">
                  <a16:creationId xmlns:a16="http://schemas.microsoft.com/office/drawing/2014/main" id="{F980D6C5-B342-D779-1F3C-940FC3B059DE}"/>
                </a:ext>
              </a:extLst>
            </p:cNvPr>
            <p:cNvSpPr/>
            <p:nvPr/>
          </p:nvSpPr>
          <p:spPr>
            <a:xfrm rot="16200000">
              <a:off x="7581517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5" name="Шестиугольник 994">
              <a:extLst>
                <a:ext uri="{FF2B5EF4-FFF2-40B4-BE49-F238E27FC236}">
                  <a16:creationId xmlns:a16="http://schemas.microsoft.com/office/drawing/2014/main" id="{8C273976-3565-A041-C8DC-89EBA07CA370}"/>
                </a:ext>
              </a:extLst>
            </p:cNvPr>
            <p:cNvSpPr/>
            <p:nvPr/>
          </p:nvSpPr>
          <p:spPr>
            <a:xfrm rot="16200000">
              <a:off x="7245956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6" name="Шестиугольник 995">
              <a:extLst>
                <a:ext uri="{FF2B5EF4-FFF2-40B4-BE49-F238E27FC236}">
                  <a16:creationId xmlns:a16="http://schemas.microsoft.com/office/drawing/2014/main" id="{610E7DF9-B020-0F6E-9BAA-4DA011C1CF01}"/>
                </a:ext>
              </a:extLst>
            </p:cNvPr>
            <p:cNvSpPr/>
            <p:nvPr/>
          </p:nvSpPr>
          <p:spPr>
            <a:xfrm rot="16200000">
              <a:off x="7357810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7" name="Шестиугольник 996">
              <a:extLst>
                <a:ext uri="{FF2B5EF4-FFF2-40B4-BE49-F238E27FC236}">
                  <a16:creationId xmlns:a16="http://schemas.microsoft.com/office/drawing/2014/main" id="{6C9F48F0-9AF2-739A-66F3-0307DACA3C1E}"/>
                </a:ext>
              </a:extLst>
            </p:cNvPr>
            <p:cNvSpPr/>
            <p:nvPr/>
          </p:nvSpPr>
          <p:spPr>
            <a:xfrm rot="16200000">
              <a:off x="7917075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8" name="Шестиугольник 997">
              <a:extLst>
                <a:ext uri="{FF2B5EF4-FFF2-40B4-BE49-F238E27FC236}">
                  <a16:creationId xmlns:a16="http://schemas.microsoft.com/office/drawing/2014/main" id="{D7810377-7214-7319-1D80-9D0B24622229}"/>
                </a:ext>
              </a:extLst>
            </p:cNvPr>
            <p:cNvSpPr/>
            <p:nvPr/>
          </p:nvSpPr>
          <p:spPr>
            <a:xfrm rot="16200000">
              <a:off x="8028929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9" name="Шестиугольник 998">
              <a:extLst>
                <a:ext uri="{FF2B5EF4-FFF2-40B4-BE49-F238E27FC236}">
                  <a16:creationId xmlns:a16="http://schemas.microsoft.com/office/drawing/2014/main" id="{2E44FECE-4033-755E-DE29-7095D9879A2F}"/>
                </a:ext>
              </a:extLst>
            </p:cNvPr>
            <p:cNvSpPr/>
            <p:nvPr/>
          </p:nvSpPr>
          <p:spPr>
            <a:xfrm rot="16200000">
              <a:off x="7693368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0" name="Шестиугольник 999">
              <a:extLst>
                <a:ext uri="{FF2B5EF4-FFF2-40B4-BE49-F238E27FC236}">
                  <a16:creationId xmlns:a16="http://schemas.microsoft.com/office/drawing/2014/main" id="{C9BBFB65-B4D3-6035-FC67-6D3CF94B9088}"/>
                </a:ext>
              </a:extLst>
            </p:cNvPr>
            <p:cNvSpPr/>
            <p:nvPr/>
          </p:nvSpPr>
          <p:spPr>
            <a:xfrm rot="16200000">
              <a:off x="7805222" y="353193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1" name="Шестиугольник 1000">
              <a:extLst>
                <a:ext uri="{FF2B5EF4-FFF2-40B4-BE49-F238E27FC236}">
                  <a16:creationId xmlns:a16="http://schemas.microsoft.com/office/drawing/2014/main" id="{D01EF2C6-F012-0A6A-3361-F531E163CD78}"/>
                </a:ext>
              </a:extLst>
            </p:cNvPr>
            <p:cNvSpPr/>
            <p:nvPr/>
          </p:nvSpPr>
          <p:spPr>
            <a:xfrm rot="16200000">
              <a:off x="8364487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2" name="Шестиугольник 1001">
              <a:extLst>
                <a:ext uri="{FF2B5EF4-FFF2-40B4-BE49-F238E27FC236}">
                  <a16:creationId xmlns:a16="http://schemas.microsoft.com/office/drawing/2014/main" id="{CCE4AE03-6013-B1EC-4E00-AD2BA4EA636B}"/>
                </a:ext>
              </a:extLst>
            </p:cNvPr>
            <p:cNvSpPr/>
            <p:nvPr/>
          </p:nvSpPr>
          <p:spPr>
            <a:xfrm rot="16200000">
              <a:off x="8476341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3" name="Шестиугольник 1002">
              <a:extLst>
                <a:ext uri="{FF2B5EF4-FFF2-40B4-BE49-F238E27FC236}">
                  <a16:creationId xmlns:a16="http://schemas.microsoft.com/office/drawing/2014/main" id="{BD4E0B76-9A06-0240-DC34-468CE5B6D40C}"/>
                </a:ext>
              </a:extLst>
            </p:cNvPr>
            <p:cNvSpPr/>
            <p:nvPr/>
          </p:nvSpPr>
          <p:spPr>
            <a:xfrm rot="16200000">
              <a:off x="8140780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4" name="Шестиугольник 1003">
              <a:extLst>
                <a:ext uri="{FF2B5EF4-FFF2-40B4-BE49-F238E27FC236}">
                  <a16:creationId xmlns:a16="http://schemas.microsoft.com/office/drawing/2014/main" id="{C4DE3751-3968-6D98-E486-25E9D3CF8732}"/>
                </a:ext>
              </a:extLst>
            </p:cNvPr>
            <p:cNvSpPr/>
            <p:nvPr/>
          </p:nvSpPr>
          <p:spPr>
            <a:xfrm rot="16200000">
              <a:off x="8252634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5" name="Шестиугольник 1004">
              <a:extLst>
                <a:ext uri="{FF2B5EF4-FFF2-40B4-BE49-F238E27FC236}">
                  <a16:creationId xmlns:a16="http://schemas.microsoft.com/office/drawing/2014/main" id="{B464CEE5-0D35-C01D-A5DC-64E5156F14A4}"/>
                </a:ext>
              </a:extLst>
            </p:cNvPr>
            <p:cNvSpPr/>
            <p:nvPr/>
          </p:nvSpPr>
          <p:spPr>
            <a:xfrm rot="16200000">
              <a:off x="8811899" y="353193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6" name="Шестиугольник 1005">
              <a:extLst>
                <a:ext uri="{FF2B5EF4-FFF2-40B4-BE49-F238E27FC236}">
                  <a16:creationId xmlns:a16="http://schemas.microsoft.com/office/drawing/2014/main" id="{FF254ECF-DEAB-5819-9A31-815A2A028FD4}"/>
                </a:ext>
              </a:extLst>
            </p:cNvPr>
            <p:cNvSpPr/>
            <p:nvPr/>
          </p:nvSpPr>
          <p:spPr>
            <a:xfrm rot="16200000">
              <a:off x="8588192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7" name="Шестиугольник 1006">
              <a:extLst>
                <a:ext uri="{FF2B5EF4-FFF2-40B4-BE49-F238E27FC236}">
                  <a16:creationId xmlns:a16="http://schemas.microsoft.com/office/drawing/2014/main" id="{68F3ECEF-026E-3D0E-F12C-4B70EACF064C}"/>
                </a:ext>
              </a:extLst>
            </p:cNvPr>
            <p:cNvSpPr/>
            <p:nvPr/>
          </p:nvSpPr>
          <p:spPr>
            <a:xfrm rot="16200000">
              <a:off x="8700046" y="353193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8" name="Шестиугольник 1007">
              <a:extLst>
                <a:ext uri="{FF2B5EF4-FFF2-40B4-BE49-F238E27FC236}">
                  <a16:creationId xmlns:a16="http://schemas.microsoft.com/office/drawing/2014/main" id="{F96E4869-CC0E-F0F8-CC88-EA2A6D49E3C3}"/>
                </a:ext>
              </a:extLst>
            </p:cNvPr>
            <p:cNvSpPr/>
            <p:nvPr/>
          </p:nvSpPr>
          <p:spPr>
            <a:xfrm rot="16200000">
              <a:off x="3287434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9" name="Шестиугольник 1008">
              <a:extLst>
                <a:ext uri="{FF2B5EF4-FFF2-40B4-BE49-F238E27FC236}">
                  <a16:creationId xmlns:a16="http://schemas.microsoft.com/office/drawing/2014/main" id="{7E44FF47-4E89-C954-0A96-E75272357204}"/>
                </a:ext>
              </a:extLst>
            </p:cNvPr>
            <p:cNvSpPr/>
            <p:nvPr/>
          </p:nvSpPr>
          <p:spPr>
            <a:xfrm rot="16200000">
              <a:off x="3622992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0" name="Шестиугольник 1009">
              <a:extLst>
                <a:ext uri="{FF2B5EF4-FFF2-40B4-BE49-F238E27FC236}">
                  <a16:creationId xmlns:a16="http://schemas.microsoft.com/office/drawing/2014/main" id="{79A0ADBC-8A87-469A-C33F-485D500B3832}"/>
                </a:ext>
              </a:extLst>
            </p:cNvPr>
            <p:cNvSpPr/>
            <p:nvPr/>
          </p:nvSpPr>
          <p:spPr>
            <a:xfrm rot="16200000">
              <a:off x="3734846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1" name="Шестиугольник 1010">
              <a:extLst>
                <a:ext uri="{FF2B5EF4-FFF2-40B4-BE49-F238E27FC236}">
                  <a16:creationId xmlns:a16="http://schemas.microsoft.com/office/drawing/2014/main" id="{922CB812-377E-6A38-5071-587E80C72C67}"/>
                </a:ext>
              </a:extLst>
            </p:cNvPr>
            <p:cNvSpPr/>
            <p:nvPr/>
          </p:nvSpPr>
          <p:spPr>
            <a:xfrm rot="16200000">
              <a:off x="3399285" y="36332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2" name="Шестиугольник 1011">
              <a:extLst>
                <a:ext uri="{FF2B5EF4-FFF2-40B4-BE49-F238E27FC236}">
                  <a16:creationId xmlns:a16="http://schemas.microsoft.com/office/drawing/2014/main" id="{2020023E-7E6A-12AE-E4D2-202755DA4E79}"/>
                </a:ext>
              </a:extLst>
            </p:cNvPr>
            <p:cNvSpPr/>
            <p:nvPr/>
          </p:nvSpPr>
          <p:spPr>
            <a:xfrm rot="16200000">
              <a:off x="3511139" y="363324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3" name="Шестиугольник 1012">
              <a:extLst>
                <a:ext uri="{FF2B5EF4-FFF2-40B4-BE49-F238E27FC236}">
                  <a16:creationId xmlns:a16="http://schemas.microsoft.com/office/drawing/2014/main" id="{DB53128A-B86F-7520-4017-4F0E4F6EF76E}"/>
                </a:ext>
              </a:extLst>
            </p:cNvPr>
            <p:cNvSpPr/>
            <p:nvPr/>
          </p:nvSpPr>
          <p:spPr>
            <a:xfrm rot="16200000">
              <a:off x="4070404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4" name="Шестиугольник 1013">
              <a:extLst>
                <a:ext uri="{FF2B5EF4-FFF2-40B4-BE49-F238E27FC236}">
                  <a16:creationId xmlns:a16="http://schemas.microsoft.com/office/drawing/2014/main" id="{FA028278-8820-0962-93E8-33C12C7C0F27}"/>
                </a:ext>
              </a:extLst>
            </p:cNvPr>
            <p:cNvSpPr/>
            <p:nvPr/>
          </p:nvSpPr>
          <p:spPr>
            <a:xfrm rot="16200000">
              <a:off x="4182258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5" name="Шестиугольник 1014">
              <a:extLst>
                <a:ext uri="{FF2B5EF4-FFF2-40B4-BE49-F238E27FC236}">
                  <a16:creationId xmlns:a16="http://schemas.microsoft.com/office/drawing/2014/main" id="{580BFCE2-19C5-362D-3B3D-4BD75329D0D4}"/>
                </a:ext>
              </a:extLst>
            </p:cNvPr>
            <p:cNvSpPr/>
            <p:nvPr/>
          </p:nvSpPr>
          <p:spPr>
            <a:xfrm rot="16200000">
              <a:off x="3846697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6" name="Шестиугольник 1015">
              <a:extLst>
                <a:ext uri="{FF2B5EF4-FFF2-40B4-BE49-F238E27FC236}">
                  <a16:creationId xmlns:a16="http://schemas.microsoft.com/office/drawing/2014/main" id="{7237A6A7-5B92-FA35-8DAB-0F7AC4DB3807}"/>
                </a:ext>
              </a:extLst>
            </p:cNvPr>
            <p:cNvSpPr/>
            <p:nvPr/>
          </p:nvSpPr>
          <p:spPr>
            <a:xfrm rot="16200000">
              <a:off x="3958551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7" name="Шестиугольник 1016">
              <a:extLst>
                <a:ext uri="{FF2B5EF4-FFF2-40B4-BE49-F238E27FC236}">
                  <a16:creationId xmlns:a16="http://schemas.microsoft.com/office/drawing/2014/main" id="{859C3566-FEDA-2054-6AD2-DD8EAE1A5165}"/>
                </a:ext>
              </a:extLst>
            </p:cNvPr>
            <p:cNvSpPr/>
            <p:nvPr/>
          </p:nvSpPr>
          <p:spPr>
            <a:xfrm rot="16200000">
              <a:off x="4517816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8" name="Шестиугольник 1017">
              <a:extLst>
                <a:ext uri="{FF2B5EF4-FFF2-40B4-BE49-F238E27FC236}">
                  <a16:creationId xmlns:a16="http://schemas.microsoft.com/office/drawing/2014/main" id="{59AD19BB-33BE-9E93-CD88-F73DEBD6DECB}"/>
                </a:ext>
              </a:extLst>
            </p:cNvPr>
            <p:cNvSpPr/>
            <p:nvPr/>
          </p:nvSpPr>
          <p:spPr>
            <a:xfrm rot="16200000">
              <a:off x="4629670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9" name="Шестиугольник 1018">
              <a:extLst>
                <a:ext uri="{FF2B5EF4-FFF2-40B4-BE49-F238E27FC236}">
                  <a16:creationId xmlns:a16="http://schemas.microsoft.com/office/drawing/2014/main" id="{587FDBC4-4F42-8B09-EE71-E7D925B6408C}"/>
                </a:ext>
              </a:extLst>
            </p:cNvPr>
            <p:cNvSpPr/>
            <p:nvPr/>
          </p:nvSpPr>
          <p:spPr>
            <a:xfrm rot="16200000">
              <a:off x="4294109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0" name="Шестиугольник 1019">
              <a:extLst>
                <a:ext uri="{FF2B5EF4-FFF2-40B4-BE49-F238E27FC236}">
                  <a16:creationId xmlns:a16="http://schemas.microsoft.com/office/drawing/2014/main" id="{476CE35A-8AA7-4E9E-E78B-EA0DA974246A}"/>
                </a:ext>
              </a:extLst>
            </p:cNvPr>
            <p:cNvSpPr/>
            <p:nvPr/>
          </p:nvSpPr>
          <p:spPr>
            <a:xfrm rot="16200000">
              <a:off x="4405963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1" name="Шестиугольник 1020">
              <a:extLst>
                <a:ext uri="{FF2B5EF4-FFF2-40B4-BE49-F238E27FC236}">
                  <a16:creationId xmlns:a16="http://schemas.microsoft.com/office/drawing/2014/main" id="{F4F564BF-9F1C-8517-FDFC-FC8F2EE28B65}"/>
                </a:ext>
              </a:extLst>
            </p:cNvPr>
            <p:cNvSpPr/>
            <p:nvPr/>
          </p:nvSpPr>
          <p:spPr>
            <a:xfrm rot="16200000">
              <a:off x="4965228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2" name="Шестиугольник 1021">
              <a:extLst>
                <a:ext uri="{FF2B5EF4-FFF2-40B4-BE49-F238E27FC236}">
                  <a16:creationId xmlns:a16="http://schemas.microsoft.com/office/drawing/2014/main" id="{73E39294-7758-E159-3505-DC45212A24A5}"/>
                </a:ext>
              </a:extLst>
            </p:cNvPr>
            <p:cNvSpPr/>
            <p:nvPr/>
          </p:nvSpPr>
          <p:spPr>
            <a:xfrm rot="16200000">
              <a:off x="5077082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3" name="Шестиугольник 1022">
              <a:extLst>
                <a:ext uri="{FF2B5EF4-FFF2-40B4-BE49-F238E27FC236}">
                  <a16:creationId xmlns:a16="http://schemas.microsoft.com/office/drawing/2014/main" id="{2502B03C-7332-18CE-6FB1-88A59CA17955}"/>
                </a:ext>
              </a:extLst>
            </p:cNvPr>
            <p:cNvSpPr/>
            <p:nvPr/>
          </p:nvSpPr>
          <p:spPr>
            <a:xfrm rot="16200000">
              <a:off x="4741521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" name="Шестиугольник 1023">
              <a:extLst>
                <a:ext uri="{FF2B5EF4-FFF2-40B4-BE49-F238E27FC236}">
                  <a16:creationId xmlns:a16="http://schemas.microsoft.com/office/drawing/2014/main" id="{D17C8A71-1D6C-BC2E-B156-A7F65407349C}"/>
                </a:ext>
              </a:extLst>
            </p:cNvPr>
            <p:cNvSpPr/>
            <p:nvPr/>
          </p:nvSpPr>
          <p:spPr>
            <a:xfrm rot="16200000">
              <a:off x="4853375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5" name="Шестиугольник 1024">
              <a:extLst>
                <a:ext uri="{FF2B5EF4-FFF2-40B4-BE49-F238E27FC236}">
                  <a16:creationId xmlns:a16="http://schemas.microsoft.com/office/drawing/2014/main" id="{985BF0F0-E0BF-729E-A037-EEBF729B1462}"/>
                </a:ext>
              </a:extLst>
            </p:cNvPr>
            <p:cNvSpPr/>
            <p:nvPr/>
          </p:nvSpPr>
          <p:spPr>
            <a:xfrm rot="16200000">
              <a:off x="5412640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6" name="Шестиугольник 1025">
              <a:extLst>
                <a:ext uri="{FF2B5EF4-FFF2-40B4-BE49-F238E27FC236}">
                  <a16:creationId xmlns:a16="http://schemas.microsoft.com/office/drawing/2014/main" id="{98088B10-7827-2F23-6B5D-6E33F9C54B6E}"/>
                </a:ext>
              </a:extLst>
            </p:cNvPr>
            <p:cNvSpPr/>
            <p:nvPr/>
          </p:nvSpPr>
          <p:spPr>
            <a:xfrm rot="16200000">
              <a:off x="5524494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7" name="Шестиугольник 1026">
              <a:extLst>
                <a:ext uri="{FF2B5EF4-FFF2-40B4-BE49-F238E27FC236}">
                  <a16:creationId xmlns:a16="http://schemas.microsoft.com/office/drawing/2014/main" id="{BB4B5124-FE7D-406D-4A1B-DFE5BFFC5484}"/>
                </a:ext>
              </a:extLst>
            </p:cNvPr>
            <p:cNvSpPr/>
            <p:nvPr/>
          </p:nvSpPr>
          <p:spPr>
            <a:xfrm rot="16200000">
              <a:off x="5188933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8" name="Шестиугольник 1027">
              <a:extLst>
                <a:ext uri="{FF2B5EF4-FFF2-40B4-BE49-F238E27FC236}">
                  <a16:creationId xmlns:a16="http://schemas.microsoft.com/office/drawing/2014/main" id="{3EA23D76-57A5-716E-7A1E-4E72803807E7}"/>
                </a:ext>
              </a:extLst>
            </p:cNvPr>
            <p:cNvSpPr/>
            <p:nvPr/>
          </p:nvSpPr>
          <p:spPr>
            <a:xfrm rot="16200000">
              <a:off x="5300787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9" name="Шестиугольник 1028">
              <a:extLst>
                <a:ext uri="{FF2B5EF4-FFF2-40B4-BE49-F238E27FC236}">
                  <a16:creationId xmlns:a16="http://schemas.microsoft.com/office/drawing/2014/main" id="{69B1449B-A3B8-FDD4-9B6F-5719467238FB}"/>
                </a:ext>
              </a:extLst>
            </p:cNvPr>
            <p:cNvSpPr/>
            <p:nvPr/>
          </p:nvSpPr>
          <p:spPr>
            <a:xfrm rot="16200000">
              <a:off x="5860052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Шестиугольник 1029">
              <a:extLst>
                <a:ext uri="{FF2B5EF4-FFF2-40B4-BE49-F238E27FC236}">
                  <a16:creationId xmlns:a16="http://schemas.microsoft.com/office/drawing/2014/main" id="{C1125B5C-371E-DFCA-4D3A-F7178F5AAD29}"/>
                </a:ext>
              </a:extLst>
            </p:cNvPr>
            <p:cNvSpPr/>
            <p:nvPr/>
          </p:nvSpPr>
          <p:spPr>
            <a:xfrm rot="16200000">
              <a:off x="5971906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Шестиугольник 1030">
              <a:extLst>
                <a:ext uri="{FF2B5EF4-FFF2-40B4-BE49-F238E27FC236}">
                  <a16:creationId xmlns:a16="http://schemas.microsoft.com/office/drawing/2014/main" id="{5297BEEF-FBAF-3D56-3C23-9FCD343C8626}"/>
                </a:ext>
              </a:extLst>
            </p:cNvPr>
            <p:cNvSpPr/>
            <p:nvPr/>
          </p:nvSpPr>
          <p:spPr>
            <a:xfrm rot="16200000">
              <a:off x="5636345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2" name="Шестиугольник 1031">
              <a:extLst>
                <a:ext uri="{FF2B5EF4-FFF2-40B4-BE49-F238E27FC236}">
                  <a16:creationId xmlns:a16="http://schemas.microsoft.com/office/drawing/2014/main" id="{68E3BBBD-2933-F00C-1325-2765D079067B}"/>
                </a:ext>
              </a:extLst>
            </p:cNvPr>
            <p:cNvSpPr/>
            <p:nvPr/>
          </p:nvSpPr>
          <p:spPr>
            <a:xfrm rot="16200000">
              <a:off x="5748199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Шестиугольник 1032">
              <a:extLst>
                <a:ext uri="{FF2B5EF4-FFF2-40B4-BE49-F238E27FC236}">
                  <a16:creationId xmlns:a16="http://schemas.microsoft.com/office/drawing/2014/main" id="{DA9B91A8-087E-E25C-0B78-4633AADC3CD1}"/>
                </a:ext>
              </a:extLst>
            </p:cNvPr>
            <p:cNvSpPr/>
            <p:nvPr/>
          </p:nvSpPr>
          <p:spPr>
            <a:xfrm rot="16200000">
              <a:off x="6307464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Шестиугольник 1033">
              <a:extLst>
                <a:ext uri="{FF2B5EF4-FFF2-40B4-BE49-F238E27FC236}">
                  <a16:creationId xmlns:a16="http://schemas.microsoft.com/office/drawing/2014/main" id="{4722A17B-4472-4678-6FAB-8D73E3D1CA4A}"/>
                </a:ext>
              </a:extLst>
            </p:cNvPr>
            <p:cNvSpPr/>
            <p:nvPr/>
          </p:nvSpPr>
          <p:spPr>
            <a:xfrm rot="16200000">
              <a:off x="6419318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Шестиугольник 1034">
              <a:extLst>
                <a:ext uri="{FF2B5EF4-FFF2-40B4-BE49-F238E27FC236}">
                  <a16:creationId xmlns:a16="http://schemas.microsoft.com/office/drawing/2014/main" id="{7F1A6C32-3053-D9D2-DB5B-525302BFB988}"/>
                </a:ext>
              </a:extLst>
            </p:cNvPr>
            <p:cNvSpPr/>
            <p:nvPr/>
          </p:nvSpPr>
          <p:spPr>
            <a:xfrm rot="16200000">
              <a:off x="6083757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Шестиугольник 1035">
              <a:extLst>
                <a:ext uri="{FF2B5EF4-FFF2-40B4-BE49-F238E27FC236}">
                  <a16:creationId xmlns:a16="http://schemas.microsoft.com/office/drawing/2014/main" id="{DCD3BC42-5982-40E4-D2CE-91DF35B2AD17}"/>
                </a:ext>
              </a:extLst>
            </p:cNvPr>
            <p:cNvSpPr/>
            <p:nvPr/>
          </p:nvSpPr>
          <p:spPr>
            <a:xfrm rot="16200000">
              <a:off x="6195611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Шестиугольник 1036">
              <a:extLst>
                <a:ext uri="{FF2B5EF4-FFF2-40B4-BE49-F238E27FC236}">
                  <a16:creationId xmlns:a16="http://schemas.microsoft.com/office/drawing/2014/main" id="{82AB423C-BF09-391B-A0A8-47A69160A63D}"/>
                </a:ext>
              </a:extLst>
            </p:cNvPr>
            <p:cNvSpPr/>
            <p:nvPr/>
          </p:nvSpPr>
          <p:spPr>
            <a:xfrm rot="16200000">
              <a:off x="6754876" y="363325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Шестиугольник 1037">
              <a:extLst>
                <a:ext uri="{FF2B5EF4-FFF2-40B4-BE49-F238E27FC236}">
                  <a16:creationId xmlns:a16="http://schemas.microsoft.com/office/drawing/2014/main" id="{4015231F-3B7C-F394-2791-8B9614BEB577}"/>
                </a:ext>
              </a:extLst>
            </p:cNvPr>
            <p:cNvSpPr/>
            <p:nvPr/>
          </p:nvSpPr>
          <p:spPr>
            <a:xfrm rot="16200000">
              <a:off x="6866730" y="363325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Шестиугольник 1038">
              <a:extLst>
                <a:ext uri="{FF2B5EF4-FFF2-40B4-BE49-F238E27FC236}">
                  <a16:creationId xmlns:a16="http://schemas.microsoft.com/office/drawing/2014/main" id="{C11CFF9F-C41D-F6AE-731D-4981C116F1A1}"/>
                </a:ext>
              </a:extLst>
            </p:cNvPr>
            <p:cNvSpPr/>
            <p:nvPr/>
          </p:nvSpPr>
          <p:spPr>
            <a:xfrm rot="16200000">
              <a:off x="6531169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Шестиугольник 1039">
              <a:extLst>
                <a:ext uri="{FF2B5EF4-FFF2-40B4-BE49-F238E27FC236}">
                  <a16:creationId xmlns:a16="http://schemas.microsoft.com/office/drawing/2014/main" id="{048F8A26-24EB-3280-4545-E348404A69D8}"/>
                </a:ext>
              </a:extLst>
            </p:cNvPr>
            <p:cNvSpPr/>
            <p:nvPr/>
          </p:nvSpPr>
          <p:spPr>
            <a:xfrm rot="16200000">
              <a:off x="6643023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Шестиугольник 1040">
              <a:extLst>
                <a:ext uri="{FF2B5EF4-FFF2-40B4-BE49-F238E27FC236}">
                  <a16:creationId xmlns:a16="http://schemas.microsoft.com/office/drawing/2014/main" id="{C0977B35-0984-1981-28A8-E242D96D9ACA}"/>
                </a:ext>
              </a:extLst>
            </p:cNvPr>
            <p:cNvSpPr/>
            <p:nvPr/>
          </p:nvSpPr>
          <p:spPr>
            <a:xfrm rot="16200000">
              <a:off x="6978580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Шестиугольник 1041">
              <a:extLst>
                <a:ext uri="{FF2B5EF4-FFF2-40B4-BE49-F238E27FC236}">
                  <a16:creationId xmlns:a16="http://schemas.microsoft.com/office/drawing/2014/main" id="{0D2E93B3-FE00-8134-8D76-6C2912603839}"/>
                </a:ext>
              </a:extLst>
            </p:cNvPr>
            <p:cNvSpPr/>
            <p:nvPr/>
          </p:nvSpPr>
          <p:spPr>
            <a:xfrm rot="16200000">
              <a:off x="7090434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Шестиугольник 1042">
              <a:extLst>
                <a:ext uri="{FF2B5EF4-FFF2-40B4-BE49-F238E27FC236}">
                  <a16:creationId xmlns:a16="http://schemas.microsoft.com/office/drawing/2014/main" id="{4908E7A0-0674-25DD-4FA8-AF1FFA96A4BE}"/>
                </a:ext>
              </a:extLst>
            </p:cNvPr>
            <p:cNvSpPr/>
            <p:nvPr/>
          </p:nvSpPr>
          <p:spPr>
            <a:xfrm rot="16200000">
              <a:off x="7425992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4" name="Шестиугольник 1043">
              <a:extLst>
                <a:ext uri="{FF2B5EF4-FFF2-40B4-BE49-F238E27FC236}">
                  <a16:creationId xmlns:a16="http://schemas.microsoft.com/office/drawing/2014/main" id="{136805BB-1831-843C-3397-01EF7DD919A6}"/>
                </a:ext>
              </a:extLst>
            </p:cNvPr>
            <p:cNvSpPr/>
            <p:nvPr/>
          </p:nvSpPr>
          <p:spPr>
            <a:xfrm rot="16200000">
              <a:off x="7537846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Шестиугольник 1044">
              <a:extLst>
                <a:ext uri="{FF2B5EF4-FFF2-40B4-BE49-F238E27FC236}">
                  <a16:creationId xmlns:a16="http://schemas.microsoft.com/office/drawing/2014/main" id="{60B1DB65-8D85-B9F1-0A58-589B3C138449}"/>
                </a:ext>
              </a:extLst>
            </p:cNvPr>
            <p:cNvSpPr/>
            <p:nvPr/>
          </p:nvSpPr>
          <p:spPr>
            <a:xfrm rot="16200000">
              <a:off x="7202285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6" name="Шестиугольник 1045">
              <a:extLst>
                <a:ext uri="{FF2B5EF4-FFF2-40B4-BE49-F238E27FC236}">
                  <a16:creationId xmlns:a16="http://schemas.microsoft.com/office/drawing/2014/main" id="{91F362EA-540A-D931-ADC3-CFCBAD209CB3}"/>
                </a:ext>
              </a:extLst>
            </p:cNvPr>
            <p:cNvSpPr/>
            <p:nvPr/>
          </p:nvSpPr>
          <p:spPr>
            <a:xfrm rot="16200000">
              <a:off x="7314139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Шестиугольник 1046">
              <a:extLst>
                <a:ext uri="{FF2B5EF4-FFF2-40B4-BE49-F238E27FC236}">
                  <a16:creationId xmlns:a16="http://schemas.microsoft.com/office/drawing/2014/main" id="{D03859FC-3212-CDBD-00CD-1CD8A680C483}"/>
                </a:ext>
              </a:extLst>
            </p:cNvPr>
            <p:cNvSpPr/>
            <p:nvPr/>
          </p:nvSpPr>
          <p:spPr>
            <a:xfrm rot="16200000">
              <a:off x="7873404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" name="Шестиугольник 1047">
              <a:extLst>
                <a:ext uri="{FF2B5EF4-FFF2-40B4-BE49-F238E27FC236}">
                  <a16:creationId xmlns:a16="http://schemas.microsoft.com/office/drawing/2014/main" id="{C7623EAD-7C53-565C-AC65-92F03061AB72}"/>
                </a:ext>
              </a:extLst>
            </p:cNvPr>
            <p:cNvSpPr/>
            <p:nvPr/>
          </p:nvSpPr>
          <p:spPr>
            <a:xfrm rot="16200000">
              <a:off x="7985258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9" name="Шестиугольник 1048">
              <a:extLst>
                <a:ext uri="{FF2B5EF4-FFF2-40B4-BE49-F238E27FC236}">
                  <a16:creationId xmlns:a16="http://schemas.microsoft.com/office/drawing/2014/main" id="{FC18DE1E-792D-E5B7-5B3E-46C33CF0EEBE}"/>
                </a:ext>
              </a:extLst>
            </p:cNvPr>
            <p:cNvSpPr/>
            <p:nvPr/>
          </p:nvSpPr>
          <p:spPr>
            <a:xfrm rot="16200000">
              <a:off x="7649697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0" name="Шестиугольник 1049">
              <a:extLst>
                <a:ext uri="{FF2B5EF4-FFF2-40B4-BE49-F238E27FC236}">
                  <a16:creationId xmlns:a16="http://schemas.microsoft.com/office/drawing/2014/main" id="{894A1250-C0DF-0924-9E37-5D4715D63CA2}"/>
                </a:ext>
              </a:extLst>
            </p:cNvPr>
            <p:cNvSpPr/>
            <p:nvPr/>
          </p:nvSpPr>
          <p:spPr>
            <a:xfrm rot="16200000">
              <a:off x="7761551" y="363325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1" name="Шестиугольник 1050">
              <a:extLst>
                <a:ext uri="{FF2B5EF4-FFF2-40B4-BE49-F238E27FC236}">
                  <a16:creationId xmlns:a16="http://schemas.microsoft.com/office/drawing/2014/main" id="{8819641E-AAFB-E607-1B13-3318E04CE52C}"/>
                </a:ext>
              </a:extLst>
            </p:cNvPr>
            <p:cNvSpPr/>
            <p:nvPr/>
          </p:nvSpPr>
          <p:spPr>
            <a:xfrm rot="16200000">
              <a:off x="8320816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Шестиугольник 1051">
              <a:extLst>
                <a:ext uri="{FF2B5EF4-FFF2-40B4-BE49-F238E27FC236}">
                  <a16:creationId xmlns:a16="http://schemas.microsoft.com/office/drawing/2014/main" id="{5BBA42CF-367D-D0D3-5F96-CEFD9A765F9F}"/>
                </a:ext>
              </a:extLst>
            </p:cNvPr>
            <p:cNvSpPr/>
            <p:nvPr/>
          </p:nvSpPr>
          <p:spPr>
            <a:xfrm rot="16200000">
              <a:off x="8432670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Шестиугольник 1052">
              <a:extLst>
                <a:ext uri="{FF2B5EF4-FFF2-40B4-BE49-F238E27FC236}">
                  <a16:creationId xmlns:a16="http://schemas.microsoft.com/office/drawing/2014/main" id="{FD4619BB-DC7B-005F-1AE4-0D84CE51C30D}"/>
                </a:ext>
              </a:extLst>
            </p:cNvPr>
            <p:cNvSpPr/>
            <p:nvPr/>
          </p:nvSpPr>
          <p:spPr>
            <a:xfrm rot="16200000">
              <a:off x="8097109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Шестиугольник 1053">
              <a:extLst>
                <a:ext uri="{FF2B5EF4-FFF2-40B4-BE49-F238E27FC236}">
                  <a16:creationId xmlns:a16="http://schemas.microsoft.com/office/drawing/2014/main" id="{5CADBF41-06CC-D897-DA83-410F628A102F}"/>
                </a:ext>
              </a:extLst>
            </p:cNvPr>
            <p:cNvSpPr/>
            <p:nvPr/>
          </p:nvSpPr>
          <p:spPr>
            <a:xfrm rot="16200000">
              <a:off x="8208963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5" name="Шестиугольник 1054">
              <a:extLst>
                <a:ext uri="{FF2B5EF4-FFF2-40B4-BE49-F238E27FC236}">
                  <a16:creationId xmlns:a16="http://schemas.microsoft.com/office/drawing/2014/main" id="{5E062EDC-300B-6274-7192-43B75DD19EEC}"/>
                </a:ext>
              </a:extLst>
            </p:cNvPr>
            <p:cNvSpPr/>
            <p:nvPr/>
          </p:nvSpPr>
          <p:spPr>
            <a:xfrm rot="16200000">
              <a:off x="8768228" y="363325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Шестиугольник 1055">
              <a:extLst>
                <a:ext uri="{FF2B5EF4-FFF2-40B4-BE49-F238E27FC236}">
                  <a16:creationId xmlns:a16="http://schemas.microsoft.com/office/drawing/2014/main" id="{B89ED8DE-1D42-DF1C-B498-655BB1E8F00F}"/>
                </a:ext>
              </a:extLst>
            </p:cNvPr>
            <p:cNvSpPr/>
            <p:nvPr/>
          </p:nvSpPr>
          <p:spPr>
            <a:xfrm rot="16200000">
              <a:off x="8544521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7" name="Шестиугольник 1056">
              <a:extLst>
                <a:ext uri="{FF2B5EF4-FFF2-40B4-BE49-F238E27FC236}">
                  <a16:creationId xmlns:a16="http://schemas.microsoft.com/office/drawing/2014/main" id="{70DF1357-E8B1-CF76-AC93-D63E59D7FDC9}"/>
                </a:ext>
              </a:extLst>
            </p:cNvPr>
            <p:cNvSpPr/>
            <p:nvPr/>
          </p:nvSpPr>
          <p:spPr>
            <a:xfrm rot="16200000">
              <a:off x="8656375" y="363325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8" name="Шестиугольник 1057">
              <a:extLst>
                <a:ext uri="{FF2B5EF4-FFF2-40B4-BE49-F238E27FC236}">
                  <a16:creationId xmlns:a16="http://schemas.microsoft.com/office/drawing/2014/main" id="{09120D03-FD2E-026F-B4C8-005842CF3DF7}"/>
                </a:ext>
              </a:extLst>
            </p:cNvPr>
            <p:cNvSpPr/>
            <p:nvPr/>
          </p:nvSpPr>
          <p:spPr>
            <a:xfrm rot="16200000">
              <a:off x="3331106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9" name="Шестиугольник 1058">
              <a:extLst>
                <a:ext uri="{FF2B5EF4-FFF2-40B4-BE49-F238E27FC236}">
                  <a16:creationId xmlns:a16="http://schemas.microsoft.com/office/drawing/2014/main" id="{AC10F1A3-DB14-4D33-060C-98E304298D89}"/>
                </a:ext>
              </a:extLst>
            </p:cNvPr>
            <p:cNvSpPr/>
            <p:nvPr/>
          </p:nvSpPr>
          <p:spPr>
            <a:xfrm rot="16200000">
              <a:off x="3666664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0" name="Шестиугольник 1059">
              <a:extLst>
                <a:ext uri="{FF2B5EF4-FFF2-40B4-BE49-F238E27FC236}">
                  <a16:creationId xmlns:a16="http://schemas.microsoft.com/office/drawing/2014/main" id="{C2E99E3F-A9CA-44AF-0EAF-C42385960CB5}"/>
                </a:ext>
              </a:extLst>
            </p:cNvPr>
            <p:cNvSpPr/>
            <p:nvPr/>
          </p:nvSpPr>
          <p:spPr>
            <a:xfrm rot="16200000">
              <a:off x="3778518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1" name="Шестиугольник 1060">
              <a:extLst>
                <a:ext uri="{FF2B5EF4-FFF2-40B4-BE49-F238E27FC236}">
                  <a16:creationId xmlns:a16="http://schemas.microsoft.com/office/drawing/2014/main" id="{2DCA29DD-8801-7335-B9D2-5E646FDA2397}"/>
                </a:ext>
              </a:extLst>
            </p:cNvPr>
            <p:cNvSpPr/>
            <p:nvPr/>
          </p:nvSpPr>
          <p:spPr>
            <a:xfrm rot="16200000">
              <a:off x="3442957" y="37345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2" name="Шестиугольник 1061">
              <a:extLst>
                <a:ext uri="{FF2B5EF4-FFF2-40B4-BE49-F238E27FC236}">
                  <a16:creationId xmlns:a16="http://schemas.microsoft.com/office/drawing/2014/main" id="{D289527D-79A8-1C93-E32C-6283DB83C33F}"/>
                </a:ext>
              </a:extLst>
            </p:cNvPr>
            <p:cNvSpPr/>
            <p:nvPr/>
          </p:nvSpPr>
          <p:spPr>
            <a:xfrm rot="16200000">
              <a:off x="3554811" y="373456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Шестиугольник 1062">
              <a:extLst>
                <a:ext uri="{FF2B5EF4-FFF2-40B4-BE49-F238E27FC236}">
                  <a16:creationId xmlns:a16="http://schemas.microsoft.com/office/drawing/2014/main" id="{D8AD870D-C5C0-CBEF-A0B3-E0AB4F52855A}"/>
                </a:ext>
              </a:extLst>
            </p:cNvPr>
            <p:cNvSpPr/>
            <p:nvPr/>
          </p:nvSpPr>
          <p:spPr>
            <a:xfrm rot="16200000">
              <a:off x="4114076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Шестиугольник 1063">
              <a:extLst>
                <a:ext uri="{FF2B5EF4-FFF2-40B4-BE49-F238E27FC236}">
                  <a16:creationId xmlns:a16="http://schemas.microsoft.com/office/drawing/2014/main" id="{AC0FC139-E0A9-2C9A-7852-0BD10CB53E6F}"/>
                </a:ext>
              </a:extLst>
            </p:cNvPr>
            <p:cNvSpPr/>
            <p:nvPr/>
          </p:nvSpPr>
          <p:spPr>
            <a:xfrm rot="16200000">
              <a:off x="4225930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Шестиугольник 1064">
              <a:extLst>
                <a:ext uri="{FF2B5EF4-FFF2-40B4-BE49-F238E27FC236}">
                  <a16:creationId xmlns:a16="http://schemas.microsoft.com/office/drawing/2014/main" id="{67ACF1BF-D9E6-7E0C-5B3B-4D122B5753AC}"/>
                </a:ext>
              </a:extLst>
            </p:cNvPr>
            <p:cNvSpPr/>
            <p:nvPr/>
          </p:nvSpPr>
          <p:spPr>
            <a:xfrm rot="16200000">
              <a:off x="3890369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6" name="Шестиугольник 1065">
              <a:extLst>
                <a:ext uri="{FF2B5EF4-FFF2-40B4-BE49-F238E27FC236}">
                  <a16:creationId xmlns:a16="http://schemas.microsoft.com/office/drawing/2014/main" id="{26B8CE97-5698-68DB-5ADB-4790E1C69C1C}"/>
                </a:ext>
              </a:extLst>
            </p:cNvPr>
            <p:cNvSpPr/>
            <p:nvPr/>
          </p:nvSpPr>
          <p:spPr>
            <a:xfrm rot="16200000">
              <a:off x="4002223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Шестиугольник 1066">
              <a:extLst>
                <a:ext uri="{FF2B5EF4-FFF2-40B4-BE49-F238E27FC236}">
                  <a16:creationId xmlns:a16="http://schemas.microsoft.com/office/drawing/2014/main" id="{B0383410-0199-AF71-D15C-934D248D20C2}"/>
                </a:ext>
              </a:extLst>
            </p:cNvPr>
            <p:cNvSpPr/>
            <p:nvPr/>
          </p:nvSpPr>
          <p:spPr>
            <a:xfrm rot="16200000">
              <a:off x="4561488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Шестиугольник 1067">
              <a:extLst>
                <a:ext uri="{FF2B5EF4-FFF2-40B4-BE49-F238E27FC236}">
                  <a16:creationId xmlns:a16="http://schemas.microsoft.com/office/drawing/2014/main" id="{88FCB56B-B2A9-47B6-6287-3FBB8A7F1395}"/>
                </a:ext>
              </a:extLst>
            </p:cNvPr>
            <p:cNvSpPr/>
            <p:nvPr/>
          </p:nvSpPr>
          <p:spPr>
            <a:xfrm rot="16200000">
              <a:off x="4673342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Шестиугольник 1068">
              <a:extLst>
                <a:ext uri="{FF2B5EF4-FFF2-40B4-BE49-F238E27FC236}">
                  <a16:creationId xmlns:a16="http://schemas.microsoft.com/office/drawing/2014/main" id="{563632D6-B505-00EB-CEA9-A08A6B3A9AFF}"/>
                </a:ext>
              </a:extLst>
            </p:cNvPr>
            <p:cNvSpPr/>
            <p:nvPr/>
          </p:nvSpPr>
          <p:spPr>
            <a:xfrm rot="16200000">
              <a:off x="4337781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Шестиугольник 1069">
              <a:extLst>
                <a:ext uri="{FF2B5EF4-FFF2-40B4-BE49-F238E27FC236}">
                  <a16:creationId xmlns:a16="http://schemas.microsoft.com/office/drawing/2014/main" id="{ED236A9E-1C3D-D96E-C15E-19E10D106CDB}"/>
                </a:ext>
              </a:extLst>
            </p:cNvPr>
            <p:cNvSpPr/>
            <p:nvPr/>
          </p:nvSpPr>
          <p:spPr>
            <a:xfrm rot="16200000">
              <a:off x="4449635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1" name="Шестиугольник 1070">
              <a:extLst>
                <a:ext uri="{FF2B5EF4-FFF2-40B4-BE49-F238E27FC236}">
                  <a16:creationId xmlns:a16="http://schemas.microsoft.com/office/drawing/2014/main" id="{925FD386-3A28-2769-E343-7B1EAA7D5877}"/>
                </a:ext>
              </a:extLst>
            </p:cNvPr>
            <p:cNvSpPr/>
            <p:nvPr/>
          </p:nvSpPr>
          <p:spPr>
            <a:xfrm rot="16200000">
              <a:off x="5008900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2" name="Шестиугольник 1071">
              <a:extLst>
                <a:ext uri="{FF2B5EF4-FFF2-40B4-BE49-F238E27FC236}">
                  <a16:creationId xmlns:a16="http://schemas.microsoft.com/office/drawing/2014/main" id="{9F6F10A4-3BE3-26C2-176D-3FC03D0CC760}"/>
                </a:ext>
              </a:extLst>
            </p:cNvPr>
            <p:cNvSpPr/>
            <p:nvPr/>
          </p:nvSpPr>
          <p:spPr>
            <a:xfrm rot="16200000">
              <a:off x="5120754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3" name="Шестиугольник 1072">
              <a:extLst>
                <a:ext uri="{FF2B5EF4-FFF2-40B4-BE49-F238E27FC236}">
                  <a16:creationId xmlns:a16="http://schemas.microsoft.com/office/drawing/2014/main" id="{6E40369C-8B82-7ABC-A5CA-4857E3A17B77}"/>
                </a:ext>
              </a:extLst>
            </p:cNvPr>
            <p:cNvSpPr/>
            <p:nvPr/>
          </p:nvSpPr>
          <p:spPr>
            <a:xfrm rot="16200000">
              <a:off x="4785193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4" name="Шестиугольник 1073">
              <a:extLst>
                <a:ext uri="{FF2B5EF4-FFF2-40B4-BE49-F238E27FC236}">
                  <a16:creationId xmlns:a16="http://schemas.microsoft.com/office/drawing/2014/main" id="{7A15D1D0-F9B4-F145-1919-28E13FC742D1}"/>
                </a:ext>
              </a:extLst>
            </p:cNvPr>
            <p:cNvSpPr/>
            <p:nvPr/>
          </p:nvSpPr>
          <p:spPr>
            <a:xfrm rot="16200000">
              <a:off x="4897047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5" name="Шестиугольник 1074">
              <a:extLst>
                <a:ext uri="{FF2B5EF4-FFF2-40B4-BE49-F238E27FC236}">
                  <a16:creationId xmlns:a16="http://schemas.microsoft.com/office/drawing/2014/main" id="{88130FA4-A899-A0AD-27CB-C10FB2283EE1}"/>
                </a:ext>
              </a:extLst>
            </p:cNvPr>
            <p:cNvSpPr/>
            <p:nvPr/>
          </p:nvSpPr>
          <p:spPr>
            <a:xfrm rot="16200000">
              <a:off x="5456312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6" name="Шестиугольник 1075">
              <a:extLst>
                <a:ext uri="{FF2B5EF4-FFF2-40B4-BE49-F238E27FC236}">
                  <a16:creationId xmlns:a16="http://schemas.microsoft.com/office/drawing/2014/main" id="{CA948827-66C3-5386-CB4E-B3FC3B123F5C}"/>
                </a:ext>
              </a:extLst>
            </p:cNvPr>
            <p:cNvSpPr/>
            <p:nvPr/>
          </p:nvSpPr>
          <p:spPr>
            <a:xfrm rot="16200000">
              <a:off x="5568166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7" name="Шестиугольник 1076">
              <a:extLst>
                <a:ext uri="{FF2B5EF4-FFF2-40B4-BE49-F238E27FC236}">
                  <a16:creationId xmlns:a16="http://schemas.microsoft.com/office/drawing/2014/main" id="{42D756B6-28A5-E99C-BC5D-FCCB70A71176}"/>
                </a:ext>
              </a:extLst>
            </p:cNvPr>
            <p:cNvSpPr/>
            <p:nvPr/>
          </p:nvSpPr>
          <p:spPr>
            <a:xfrm rot="16200000">
              <a:off x="5232605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8" name="Шестиугольник 1077">
              <a:extLst>
                <a:ext uri="{FF2B5EF4-FFF2-40B4-BE49-F238E27FC236}">
                  <a16:creationId xmlns:a16="http://schemas.microsoft.com/office/drawing/2014/main" id="{EA711E55-2CD0-B50E-0D69-46A0767DBBD5}"/>
                </a:ext>
              </a:extLst>
            </p:cNvPr>
            <p:cNvSpPr/>
            <p:nvPr/>
          </p:nvSpPr>
          <p:spPr>
            <a:xfrm rot="16200000">
              <a:off x="5344459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9" name="Шестиугольник 1078">
              <a:extLst>
                <a:ext uri="{FF2B5EF4-FFF2-40B4-BE49-F238E27FC236}">
                  <a16:creationId xmlns:a16="http://schemas.microsoft.com/office/drawing/2014/main" id="{3D1CFF64-F6E8-7101-FED7-CD3E20476ECE}"/>
                </a:ext>
              </a:extLst>
            </p:cNvPr>
            <p:cNvSpPr/>
            <p:nvPr/>
          </p:nvSpPr>
          <p:spPr>
            <a:xfrm rot="16200000">
              <a:off x="5903724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0" name="Шестиугольник 1079">
              <a:extLst>
                <a:ext uri="{FF2B5EF4-FFF2-40B4-BE49-F238E27FC236}">
                  <a16:creationId xmlns:a16="http://schemas.microsoft.com/office/drawing/2014/main" id="{0DC16AE4-2F46-13F7-E41C-029B03084A76}"/>
                </a:ext>
              </a:extLst>
            </p:cNvPr>
            <p:cNvSpPr/>
            <p:nvPr/>
          </p:nvSpPr>
          <p:spPr>
            <a:xfrm rot="16200000">
              <a:off x="6015578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1" name="Шестиугольник 1080">
              <a:extLst>
                <a:ext uri="{FF2B5EF4-FFF2-40B4-BE49-F238E27FC236}">
                  <a16:creationId xmlns:a16="http://schemas.microsoft.com/office/drawing/2014/main" id="{BCD64412-8EF3-2946-A082-3A7B3D479718}"/>
                </a:ext>
              </a:extLst>
            </p:cNvPr>
            <p:cNvSpPr/>
            <p:nvPr/>
          </p:nvSpPr>
          <p:spPr>
            <a:xfrm rot="16200000">
              <a:off x="5680017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2" name="Шестиугольник 1081">
              <a:extLst>
                <a:ext uri="{FF2B5EF4-FFF2-40B4-BE49-F238E27FC236}">
                  <a16:creationId xmlns:a16="http://schemas.microsoft.com/office/drawing/2014/main" id="{1B9FF90E-A169-40E7-8E1A-9653D2059869}"/>
                </a:ext>
              </a:extLst>
            </p:cNvPr>
            <p:cNvSpPr/>
            <p:nvPr/>
          </p:nvSpPr>
          <p:spPr>
            <a:xfrm rot="16200000">
              <a:off x="5791871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3" name="Шестиугольник 1082">
              <a:extLst>
                <a:ext uri="{FF2B5EF4-FFF2-40B4-BE49-F238E27FC236}">
                  <a16:creationId xmlns:a16="http://schemas.microsoft.com/office/drawing/2014/main" id="{E9A74202-9666-696B-D2BE-019969C1B4B9}"/>
                </a:ext>
              </a:extLst>
            </p:cNvPr>
            <p:cNvSpPr/>
            <p:nvPr/>
          </p:nvSpPr>
          <p:spPr>
            <a:xfrm rot="16200000">
              <a:off x="6351136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4" name="Шестиугольник 1083">
              <a:extLst>
                <a:ext uri="{FF2B5EF4-FFF2-40B4-BE49-F238E27FC236}">
                  <a16:creationId xmlns:a16="http://schemas.microsoft.com/office/drawing/2014/main" id="{E0EFC7EB-766C-540F-B79D-AA90FDAF11C0}"/>
                </a:ext>
              </a:extLst>
            </p:cNvPr>
            <p:cNvSpPr/>
            <p:nvPr/>
          </p:nvSpPr>
          <p:spPr>
            <a:xfrm rot="16200000">
              <a:off x="6462990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5" name="Шестиугольник 1084">
              <a:extLst>
                <a:ext uri="{FF2B5EF4-FFF2-40B4-BE49-F238E27FC236}">
                  <a16:creationId xmlns:a16="http://schemas.microsoft.com/office/drawing/2014/main" id="{6D9F80D4-91C4-706A-39D4-4F8EFDBA6451}"/>
                </a:ext>
              </a:extLst>
            </p:cNvPr>
            <p:cNvSpPr/>
            <p:nvPr/>
          </p:nvSpPr>
          <p:spPr>
            <a:xfrm rot="16200000">
              <a:off x="6127429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6" name="Шестиугольник 1085">
              <a:extLst>
                <a:ext uri="{FF2B5EF4-FFF2-40B4-BE49-F238E27FC236}">
                  <a16:creationId xmlns:a16="http://schemas.microsoft.com/office/drawing/2014/main" id="{E8528310-7EBE-1B9F-EFA3-8437F0DA870E}"/>
                </a:ext>
              </a:extLst>
            </p:cNvPr>
            <p:cNvSpPr/>
            <p:nvPr/>
          </p:nvSpPr>
          <p:spPr>
            <a:xfrm rot="16200000">
              <a:off x="6239283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7" name="Шестиугольник 1086">
              <a:extLst>
                <a:ext uri="{FF2B5EF4-FFF2-40B4-BE49-F238E27FC236}">
                  <a16:creationId xmlns:a16="http://schemas.microsoft.com/office/drawing/2014/main" id="{1F74BD07-C4BD-CD8A-C937-FE09862CD73E}"/>
                </a:ext>
              </a:extLst>
            </p:cNvPr>
            <p:cNvSpPr/>
            <p:nvPr/>
          </p:nvSpPr>
          <p:spPr>
            <a:xfrm rot="16200000">
              <a:off x="6798548" y="37345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8" name="Шестиугольник 1087">
              <a:extLst>
                <a:ext uri="{FF2B5EF4-FFF2-40B4-BE49-F238E27FC236}">
                  <a16:creationId xmlns:a16="http://schemas.microsoft.com/office/drawing/2014/main" id="{DEAC8D73-97FA-B86F-F406-D9A1CBA23C68}"/>
                </a:ext>
              </a:extLst>
            </p:cNvPr>
            <p:cNvSpPr/>
            <p:nvPr/>
          </p:nvSpPr>
          <p:spPr>
            <a:xfrm rot="16200000">
              <a:off x="6910402" y="37345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9" name="Шестиугольник 1088">
              <a:extLst>
                <a:ext uri="{FF2B5EF4-FFF2-40B4-BE49-F238E27FC236}">
                  <a16:creationId xmlns:a16="http://schemas.microsoft.com/office/drawing/2014/main" id="{D263107B-99CF-04B4-BBEB-1A221576AC64}"/>
                </a:ext>
              </a:extLst>
            </p:cNvPr>
            <p:cNvSpPr/>
            <p:nvPr/>
          </p:nvSpPr>
          <p:spPr>
            <a:xfrm rot="16200000">
              <a:off x="6574841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Шестиугольник 1089">
              <a:extLst>
                <a:ext uri="{FF2B5EF4-FFF2-40B4-BE49-F238E27FC236}">
                  <a16:creationId xmlns:a16="http://schemas.microsoft.com/office/drawing/2014/main" id="{C50DDB9C-E935-E731-14E7-B38E09924499}"/>
                </a:ext>
              </a:extLst>
            </p:cNvPr>
            <p:cNvSpPr/>
            <p:nvPr/>
          </p:nvSpPr>
          <p:spPr>
            <a:xfrm rot="16200000">
              <a:off x="6686695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1" name="Шестиугольник 1090">
              <a:extLst>
                <a:ext uri="{FF2B5EF4-FFF2-40B4-BE49-F238E27FC236}">
                  <a16:creationId xmlns:a16="http://schemas.microsoft.com/office/drawing/2014/main" id="{26EE368B-3C40-D2C2-08A3-1FB7BC541631}"/>
                </a:ext>
              </a:extLst>
            </p:cNvPr>
            <p:cNvSpPr/>
            <p:nvPr/>
          </p:nvSpPr>
          <p:spPr>
            <a:xfrm rot="16200000">
              <a:off x="7022252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2" name="Шестиугольник 1091">
              <a:extLst>
                <a:ext uri="{FF2B5EF4-FFF2-40B4-BE49-F238E27FC236}">
                  <a16:creationId xmlns:a16="http://schemas.microsoft.com/office/drawing/2014/main" id="{2237CB74-D85E-E2CF-8BD6-52F47BF9DF9E}"/>
                </a:ext>
              </a:extLst>
            </p:cNvPr>
            <p:cNvSpPr/>
            <p:nvPr/>
          </p:nvSpPr>
          <p:spPr>
            <a:xfrm rot="16200000">
              <a:off x="7134106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3" name="Шестиугольник 1092">
              <a:extLst>
                <a:ext uri="{FF2B5EF4-FFF2-40B4-BE49-F238E27FC236}">
                  <a16:creationId xmlns:a16="http://schemas.microsoft.com/office/drawing/2014/main" id="{78E844D4-0497-9E55-1C1C-84DF152D0A01}"/>
                </a:ext>
              </a:extLst>
            </p:cNvPr>
            <p:cNvSpPr/>
            <p:nvPr/>
          </p:nvSpPr>
          <p:spPr>
            <a:xfrm rot="16200000">
              <a:off x="7469664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4" name="Шестиугольник 1093">
              <a:extLst>
                <a:ext uri="{FF2B5EF4-FFF2-40B4-BE49-F238E27FC236}">
                  <a16:creationId xmlns:a16="http://schemas.microsoft.com/office/drawing/2014/main" id="{BD5A9B8B-1E2B-EFD2-4267-7DF80D861BC6}"/>
                </a:ext>
              </a:extLst>
            </p:cNvPr>
            <p:cNvSpPr/>
            <p:nvPr/>
          </p:nvSpPr>
          <p:spPr>
            <a:xfrm rot="16200000">
              <a:off x="7581518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5" name="Шестиугольник 1094">
              <a:extLst>
                <a:ext uri="{FF2B5EF4-FFF2-40B4-BE49-F238E27FC236}">
                  <a16:creationId xmlns:a16="http://schemas.microsoft.com/office/drawing/2014/main" id="{233566C5-0618-698A-E2E1-1929F6D9ACFF}"/>
                </a:ext>
              </a:extLst>
            </p:cNvPr>
            <p:cNvSpPr/>
            <p:nvPr/>
          </p:nvSpPr>
          <p:spPr>
            <a:xfrm rot="16200000">
              <a:off x="7245957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6" name="Шестиугольник 1095">
              <a:extLst>
                <a:ext uri="{FF2B5EF4-FFF2-40B4-BE49-F238E27FC236}">
                  <a16:creationId xmlns:a16="http://schemas.microsoft.com/office/drawing/2014/main" id="{52AF75B1-46E7-D4F6-A543-2E30297F84E9}"/>
                </a:ext>
              </a:extLst>
            </p:cNvPr>
            <p:cNvSpPr/>
            <p:nvPr/>
          </p:nvSpPr>
          <p:spPr>
            <a:xfrm rot="16200000">
              <a:off x="7357811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7" name="Шестиугольник 1096">
              <a:extLst>
                <a:ext uri="{FF2B5EF4-FFF2-40B4-BE49-F238E27FC236}">
                  <a16:creationId xmlns:a16="http://schemas.microsoft.com/office/drawing/2014/main" id="{D24BD507-80D4-985C-7086-D88771C0409A}"/>
                </a:ext>
              </a:extLst>
            </p:cNvPr>
            <p:cNvSpPr/>
            <p:nvPr/>
          </p:nvSpPr>
          <p:spPr>
            <a:xfrm rot="16200000">
              <a:off x="7917076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8" name="Шестиугольник 1097">
              <a:extLst>
                <a:ext uri="{FF2B5EF4-FFF2-40B4-BE49-F238E27FC236}">
                  <a16:creationId xmlns:a16="http://schemas.microsoft.com/office/drawing/2014/main" id="{3C661C43-4472-99DD-F373-30964CCA6E7D}"/>
                </a:ext>
              </a:extLst>
            </p:cNvPr>
            <p:cNvSpPr/>
            <p:nvPr/>
          </p:nvSpPr>
          <p:spPr>
            <a:xfrm rot="16200000">
              <a:off x="8028930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9" name="Шестиугольник 1098">
              <a:extLst>
                <a:ext uri="{FF2B5EF4-FFF2-40B4-BE49-F238E27FC236}">
                  <a16:creationId xmlns:a16="http://schemas.microsoft.com/office/drawing/2014/main" id="{9DA60EF9-C820-F385-C902-46A9C8F7BF64}"/>
                </a:ext>
              </a:extLst>
            </p:cNvPr>
            <p:cNvSpPr/>
            <p:nvPr/>
          </p:nvSpPr>
          <p:spPr>
            <a:xfrm rot="16200000">
              <a:off x="7693369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0" name="Шестиугольник 1099">
              <a:extLst>
                <a:ext uri="{FF2B5EF4-FFF2-40B4-BE49-F238E27FC236}">
                  <a16:creationId xmlns:a16="http://schemas.microsoft.com/office/drawing/2014/main" id="{465AD539-9B45-66E0-A797-17B454A22373}"/>
                </a:ext>
              </a:extLst>
            </p:cNvPr>
            <p:cNvSpPr/>
            <p:nvPr/>
          </p:nvSpPr>
          <p:spPr>
            <a:xfrm rot="16200000">
              <a:off x="7805223" y="373456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Шестиугольник 1100">
              <a:extLst>
                <a:ext uri="{FF2B5EF4-FFF2-40B4-BE49-F238E27FC236}">
                  <a16:creationId xmlns:a16="http://schemas.microsoft.com/office/drawing/2014/main" id="{3ADAD79E-81B7-0F92-13A8-ECCD130F83EF}"/>
                </a:ext>
              </a:extLst>
            </p:cNvPr>
            <p:cNvSpPr/>
            <p:nvPr/>
          </p:nvSpPr>
          <p:spPr>
            <a:xfrm rot="16200000">
              <a:off x="8364488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Шестиугольник 1101">
              <a:extLst>
                <a:ext uri="{FF2B5EF4-FFF2-40B4-BE49-F238E27FC236}">
                  <a16:creationId xmlns:a16="http://schemas.microsoft.com/office/drawing/2014/main" id="{BB06619C-9A7E-3BB1-DD1B-8E1369F7D173}"/>
                </a:ext>
              </a:extLst>
            </p:cNvPr>
            <p:cNvSpPr/>
            <p:nvPr/>
          </p:nvSpPr>
          <p:spPr>
            <a:xfrm rot="16200000">
              <a:off x="8476342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Шестиугольник 1102">
              <a:extLst>
                <a:ext uri="{FF2B5EF4-FFF2-40B4-BE49-F238E27FC236}">
                  <a16:creationId xmlns:a16="http://schemas.microsoft.com/office/drawing/2014/main" id="{C88E76FD-FAB2-9230-B0D0-3862883F0828}"/>
                </a:ext>
              </a:extLst>
            </p:cNvPr>
            <p:cNvSpPr/>
            <p:nvPr/>
          </p:nvSpPr>
          <p:spPr>
            <a:xfrm rot="16200000">
              <a:off x="8140781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Шестиугольник 1103">
              <a:extLst>
                <a:ext uri="{FF2B5EF4-FFF2-40B4-BE49-F238E27FC236}">
                  <a16:creationId xmlns:a16="http://schemas.microsoft.com/office/drawing/2014/main" id="{78F95682-A364-D951-7894-80ECBCBD895E}"/>
                </a:ext>
              </a:extLst>
            </p:cNvPr>
            <p:cNvSpPr/>
            <p:nvPr/>
          </p:nvSpPr>
          <p:spPr>
            <a:xfrm rot="16200000">
              <a:off x="8252635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5" name="Шестиугольник 1104">
              <a:extLst>
                <a:ext uri="{FF2B5EF4-FFF2-40B4-BE49-F238E27FC236}">
                  <a16:creationId xmlns:a16="http://schemas.microsoft.com/office/drawing/2014/main" id="{253056A2-EDB6-A40F-1832-FB67C8CA2708}"/>
                </a:ext>
              </a:extLst>
            </p:cNvPr>
            <p:cNvSpPr/>
            <p:nvPr/>
          </p:nvSpPr>
          <p:spPr>
            <a:xfrm rot="16200000">
              <a:off x="8811900" y="37345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6" name="Шестиугольник 1105">
              <a:extLst>
                <a:ext uri="{FF2B5EF4-FFF2-40B4-BE49-F238E27FC236}">
                  <a16:creationId xmlns:a16="http://schemas.microsoft.com/office/drawing/2014/main" id="{2A850E14-0E7D-DEB7-90A6-1B257D3A31E4}"/>
                </a:ext>
              </a:extLst>
            </p:cNvPr>
            <p:cNvSpPr/>
            <p:nvPr/>
          </p:nvSpPr>
          <p:spPr>
            <a:xfrm rot="16200000">
              <a:off x="8588193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7" name="Шестиугольник 1106">
              <a:extLst>
                <a:ext uri="{FF2B5EF4-FFF2-40B4-BE49-F238E27FC236}">
                  <a16:creationId xmlns:a16="http://schemas.microsoft.com/office/drawing/2014/main" id="{5E815073-880B-A402-C7C9-79B48B932F7E}"/>
                </a:ext>
              </a:extLst>
            </p:cNvPr>
            <p:cNvSpPr/>
            <p:nvPr/>
          </p:nvSpPr>
          <p:spPr>
            <a:xfrm rot="16200000">
              <a:off x="8700047" y="37345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8" name="Шестиугольник 1107">
              <a:extLst>
                <a:ext uri="{FF2B5EF4-FFF2-40B4-BE49-F238E27FC236}">
                  <a16:creationId xmlns:a16="http://schemas.microsoft.com/office/drawing/2014/main" id="{1E6346DC-1356-69CC-E468-D3382AB99EFE}"/>
                </a:ext>
              </a:extLst>
            </p:cNvPr>
            <p:cNvSpPr/>
            <p:nvPr/>
          </p:nvSpPr>
          <p:spPr>
            <a:xfrm rot="16200000">
              <a:off x="3287435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9" name="Шестиугольник 1108">
              <a:extLst>
                <a:ext uri="{FF2B5EF4-FFF2-40B4-BE49-F238E27FC236}">
                  <a16:creationId xmlns:a16="http://schemas.microsoft.com/office/drawing/2014/main" id="{EF157EEB-470B-70FC-6E5D-4A0DED0C7A24}"/>
                </a:ext>
              </a:extLst>
            </p:cNvPr>
            <p:cNvSpPr/>
            <p:nvPr/>
          </p:nvSpPr>
          <p:spPr>
            <a:xfrm rot="16200000">
              <a:off x="3622993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0" name="Шестиугольник 1109">
              <a:extLst>
                <a:ext uri="{FF2B5EF4-FFF2-40B4-BE49-F238E27FC236}">
                  <a16:creationId xmlns:a16="http://schemas.microsoft.com/office/drawing/2014/main" id="{2F828CD3-74B0-5EB7-9793-DEA1FD8B0843}"/>
                </a:ext>
              </a:extLst>
            </p:cNvPr>
            <p:cNvSpPr/>
            <p:nvPr/>
          </p:nvSpPr>
          <p:spPr>
            <a:xfrm rot="16200000">
              <a:off x="3734847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Шестиугольник 1110">
              <a:extLst>
                <a:ext uri="{FF2B5EF4-FFF2-40B4-BE49-F238E27FC236}">
                  <a16:creationId xmlns:a16="http://schemas.microsoft.com/office/drawing/2014/main" id="{476B1875-4226-98C0-84B3-0207FD5055DD}"/>
                </a:ext>
              </a:extLst>
            </p:cNvPr>
            <p:cNvSpPr/>
            <p:nvPr/>
          </p:nvSpPr>
          <p:spPr>
            <a:xfrm rot="16200000">
              <a:off x="3399286" y="38358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Шестиугольник 1111">
              <a:extLst>
                <a:ext uri="{FF2B5EF4-FFF2-40B4-BE49-F238E27FC236}">
                  <a16:creationId xmlns:a16="http://schemas.microsoft.com/office/drawing/2014/main" id="{7C02494E-644E-C15E-6CA5-4FFA5C844883}"/>
                </a:ext>
              </a:extLst>
            </p:cNvPr>
            <p:cNvSpPr/>
            <p:nvPr/>
          </p:nvSpPr>
          <p:spPr>
            <a:xfrm rot="16200000">
              <a:off x="3511140" y="38358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Шестиугольник 1112">
              <a:extLst>
                <a:ext uri="{FF2B5EF4-FFF2-40B4-BE49-F238E27FC236}">
                  <a16:creationId xmlns:a16="http://schemas.microsoft.com/office/drawing/2014/main" id="{D24D2BDF-2514-5025-2DED-2D172323B137}"/>
                </a:ext>
              </a:extLst>
            </p:cNvPr>
            <p:cNvSpPr/>
            <p:nvPr/>
          </p:nvSpPr>
          <p:spPr>
            <a:xfrm rot="16200000">
              <a:off x="4070405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Шестиугольник 1113">
              <a:extLst>
                <a:ext uri="{FF2B5EF4-FFF2-40B4-BE49-F238E27FC236}">
                  <a16:creationId xmlns:a16="http://schemas.microsoft.com/office/drawing/2014/main" id="{1A4FF1EE-BDFD-A970-6901-DEBD3A783EFA}"/>
                </a:ext>
              </a:extLst>
            </p:cNvPr>
            <p:cNvSpPr/>
            <p:nvPr/>
          </p:nvSpPr>
          <p:spPr>
            <a:xfrm rot="16200000">
              <a:off x="4182259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5" name="Шестиугольник 1114">
              <a:extLst>
                <a:ext uri="{FF2B5EF4-FFF2-40B4-BE49-F238E27FC236}">
                  <a16:creationId xmlns:a16="http://schemas.microsoft.com/office/drawing/2014/main" id="{4CA93D25-7411-C05B-9A99-59540C2761D9}"/>
                </a:ext>
              </a:extLst>
            </p:cNvPr>
            <p:cNvSpPr/>
            <p:nvPr/>
          </p:nvSpPr>
          <p:spPr>
            <a:xfrm rot="16200000">
              <a:off x="3846698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6" name="Шестиугольник 1115">
              <a:extLst>
                <a:ext uri="{FF2B5EF4-FFF2-40B4-BE49-F238E27FC236}">
                  <a16:creationId xmlns:a16="http://schemas.microsoft.com/office/drawing/2014/main" id="{ADDDDFEF-12C9-F1C8-ECA2-083C8CD2919E}"/>
                </a:ext>
              </a:extLst>
            </p:cNvPr>
            <p:cNvSpPr/>
            <p:nvPr/>
          </p:nvSpPr>
          <p:spPr>
            <a:xfrm rot="16200000">
              <a:off x="3958552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7" name="Шестиугольник 1116">
              <a:extLst>
                <a:ext uri="{FF2B5EF4-FFF2-40B4-BE49-F238E27FC236}">
                  <a16:creationId xmlns:a16="http://schemas.microsoft.com/office/drawing/2014/main" id="{CEF7D4AC-90A3-F8CD-442B-A33906E713E8}"/>
                </a:ext>
              </a:extLst>
            </p:cNvPr>
            <p:cNvSpPr/>
            <p:nvPr/>
          </p:nvSpPr>
          <p:spPr>
            <a:xfrm rot="16200000">
              <a:off x="4517817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8" name="Шестиугольник 1117">
              <a:extLst>
                <a:ext uri="{FF2B5EF4-FFF2-40B4-BE49-F238E27FC236}">
                  <a16:creationId xmlns:a16="http://schemas.microsoft.com/office/drawing/2014/main" id="{24DD4D8C-B885-ED91-BF93-399E14A8E3A4}"/>
                </a:ext>
              </a:extLst>
            </p:cNvPr>
            <p:cNvSpPr/>
            <p:nvPr/>
          </p:nvSpPr>
          <p:spPr>
            <a:xfrm rot="16200000">
              <a:off x="4629671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Шестиугольник 1118">
              <a:extLst>
                <a:ext uri="{FF2B5EF4-FFF2-40B4-BE49-F238E27FC236}">
                  <a16:creationId xmlns:a16="http://schemas.microsoft.com/office/drawing/2014/main" id="{89FA12C2-AE7C-DA5F-F892-5B95887EC02A}"/>
                </a:ext>
              </a:extLst>
            </p:cNvPr>
            <p:cNvSpPr/>
            <p:nvPr/>
          </p:nvSpPr>
          <p:spPr>
            <a:xfrm rot="16200000">
              <a:off x="4294110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Шестиугольник 1119">
              <a:extLst>
                <a:ext uri="{FF2B5EF4-FFF2-40B4-BE49-F238E27FC236}">
                  <a16:creationId xmlns:a16="http://schemas.microsoft.com/office/drawing/2014/main" id="{8782F76D-B957-AFAD-6202-D5069B3FEB34}"/>
                </a:ext>
              </a:extLst>
            </p:cNvPr>
            <p:cNvSpPr/>
            <p:nvPr/>
          </p:nvSpPr>
          <p:spPr>
            <a:xfrm rot="16200000">
              <a:off x="4405964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Шестиугольник 1120">
              <a:extLst>
                <a:ext uri="{FF2B5EF4-FFF2-40B4-BE49-F238E27FC236}">
                  <a16:creationId xmlns:a16="http://schemas.microsoft.com/office/drawing/2014/main" id="{31EBBE1F-5E3E-1C46-E543-C302A9AF33DC}"/>
                </a:ext>
              </a:extLst>
            </p:cNvPr>
            <p:cNvSpPr/>
            <p:nvPr/>
          </p:nvSpPr>
          <p:spPr>
            <a:xfrm rot="16200000">
              <a:off x="4965229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2" name="Шестиугольник 1121">
              <a:extLst>
                <a:ext uri="{FF2B5EF4-FFF2-40B4-BE49-F238E27FC236}">
                  <a16:creationId xmlns:a16="http://schemas.microsoft.com/office/drawing/2014/main" id="{6DE210E2-3173-D71B-7B85-D0423ED825B0}"/>
                </a:ext>
              </a:extLst>
            </p:cNvPr>
            <p:cNvSpPr/>
            <p:nvPr/>
          </p:nvSpPr>
          <p:spPr>
            <a:xfrm rot="16200000">
              <a:off x="5077083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3" name="Шестиугольник 1122">
              <a:extLst>
                <a:ext uri="{FF2B5EF4-FFF2-40B4-BE49-F238E27FC236}">
                  <a16:creationId xmlns:a16="http://schemas.microsoft.com/office/drawing/2014/main" id="{8E7F19ED-D1DE-140E-A354-41F806BFD655}"/>
                </a:ext>
              </a:extLst>
            </p:cNvPr>
            <p:cNvSpPr/>
            <p:nvPr/>
          </p:nvSpPr>
          <p:spPr>
            <a:xfrm rot="16200000">
              <a:off x="4741522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4" name="Шестиугольник 1123">
              <a:extLst>
                <a:ext uri="{FF2B5EF4-FFF2-40B4-BE49-F238E27FC236}">
                  <a16:creationId xmlns:a16="http://schemas.microsoft.com/office/drawing/2014/main" id="{B1613D83-4DA5-DFD8-CA33-1952C2C6A27F}"/>
                </a:ext>
              </a:extLst>
            </p:cNvPr>
            <p:cNvSpPr/>
            <p:nvPr/>
          </p:nvSpPr>
          <p:spPr>
            <a:xfrm rot="16200000">
              <a:off x="4853376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5" name="Шестиугольник 1124">
              <a:extLst>
                <a:ext uri="{FF2B5EF4-FFF2-40B4-BE49-F238E27FC236}">
                  <a16:creationId xmlns:a16="http://schemas.microsoft.com/office/drawing/2014/main" id="{B427F0F0-A97F-E622-6265-422DB46D1C4A}"/>
                </a:ext>
              </a:extLst>
            </p:cNvPr>
            <p:cNvSpPr/>
            <p:nvPr/>
          </p:nvSpPr>
          <p:spPr>
            <a:xfrm rot="16200000">
              <a:off x="5412641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6" name="Шестиугольник 1125">
              <a:extLst>
                <a:ext uri="{FF2B5EF4-FFF2-40B4-BE49-F238E27FC236}">
                  <a16:creationId xmlns:a16="http://schemas.microsoft.com/office/drawing/2014/main" id="{95ADA215-2038-DA06-2E28-0AB8ECD30227}"/>
                </a:ext>
              </a:extLst>
            </p:cNvPr>
            <p:cNvSpPr/>
            <p:nvPr/>
          </p:nvSpPr>
          <p:spPr>
            <a:xfrm rot="16200000">
              <a:off x="5524495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7" name="Шестиугольник 1126">
              <a:extLst>
                <a:ext uri="{FF2B5EF4-FFF2-40B4-BE49-F238E27FC236}">
                  <a16:creationId xmlns:a16="http://schemas.microsoft.com/office/drawing/2014/main" id="{8B498CAD-34BA-BC11-BDD7-A07996E6AFDC}"/>
                </a:ext>
              </a:extLst>
            </p:cNvPr>
            <p:cNvSpPr/>
            <p:nvPr/>
          </p:nvSpPr>
          <p:spPr>
            <a:xfrm rot="16200000">
              <a:off x="5188934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Шестиугольник 1127">
              <a:extLst>
                <a:ext uri="{FF2B5EF4-FFF2-40B4-BE49-F238E27FC236}">
                  <a16:creationId xmlns:a16="http://schemas.microsoft.com/office/drawing/2014/main" id="{E9F72404-85D9-236A-3361-9333B95DCF95}"/>
                </a:ext>
              </a:extLst>
            </p:cNvPr>
            <p:cNvSpPr/>
            <p:nvPr/>
          </p:nvSpPr>
          <p:spPr>
            <a:xfrm rot="16200000">
              <a:off x="5300788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9" name="Шестиугольник 1128">
              <a:extLst>
                <a:ext uri="{FF2B5EF4-FFF2-40B4-BE49-F238E27FC236}">
                  <a16:creationId xmlns:a16="http://schemas.microsoft.com/office/drawing/2014/main" id="{E45063BF-7920-8B75-76E3-E92F88C3F137}"/>
                </a:ext>
              </a:extLst>
            </p:cNvPr>
            <p:cNvSpPr/>
            <p:nvPr/>
          </p:nvSpPr>
          <p:spPr>
            <a:xfrm rot="16200000">
              <a:off x="5860053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0" name="Шестиугольник 1129">
              <a:extLst>
                <a:ext uri="{FF2B5EF4-FFF2-40B4-BE49-F238E27FC236}">
                  <a16:creationId xmlns:a16="http://schemas.microsoft.com/office/drawing/2014/main" id="{0D87EBA5-10A1-0BA9-62B6-81761BB5B5FA}"/>
                </a:ext>
              </a:extLst>
            </p:cNvPr>
            <p:cNvSpPr/>
            <p:nvPr/>
          </p:nvSpPr>
          <p:spPr>
            <a:xfrm rot="16200000">
              <a:off x="5971907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1" name="Шестиугольник 1130">
              <a:extLst>
                <a:ext uri="{FF2B5EF4-FFF2-40B4-BE49-F238E27FC236}">
                  <a16:creationId xmlns:a16="http://schemas.microsoft.com/office/drawing/2014/main" id="{1E12CD07-2B8F-73E8-3D84-E7CA2A744229}"/>
                </a:ext>
              </a:extLst>
            </p:cNvPr>
            <p:cNvSpPr/>
            <p:nvPr/>
          </p:nvSpPr>
          <p:spPr>
            <a:xfrm rot="16200000">
              <a:off x="5636346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2" name="Шестиугольник 1131">
              <a:extLst>
                <a:ext uri="{FF2B5EF4-FFF2-40B4-BE49-F238E27FC236}">
                  <a16:creationId xmlns:a16="http://schemas.microsoft.com/office/drawing/2014/main" id="{1ABD532A-836E-0F97-1EF5-CFE8B0561575}"/>
                </a:ext>
              </a:extLst>
            </p:cNvPr>
            <p:cNvSpPr/>
            <p:nvPr/>
          </p:nvSpPr>
          <p:spPr>
            <a:xfrm rot="16200000">
              <a:off x="5748200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3" name="Шестиугольник 1132">
              <a:extLst>
                <a:ext uri="{FF2B5EF4-FFF2-40B4-BE49-F238E27FC236}">
                  <a16:creationId xmlns:a16="http://schemas.microsoft.com/office/drawing/2014/main" id="{2CD5AA9F-21CC-DEEB-3D20-7CDF469D0D7B}"/>
                </a:ext>
              </a:extLst>
            </p:cNvPr>
            <p:cNvSpPr/>
            <p:nvPr/>
          </p:nvSpPr>
          <p:spPr>
            <a:xfrm rot="16200000">
              <a:off x="6307465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4" name="Шестиугольник 1133">
              <a:extLst>
                <a:ext uri="{FF2B5EF4-FFF2-40B4-BE49-F238E27FC236}">
                  <a16:creationId xmlns:a16="http://schemas.microsoft.com/office/drawing/2014/main" id="{C06C459E-2A5A-B3AF-70B3-045160458FBF}"/>
                </a:ext>
              </a:extLst>
            </p:cNvPr>
            <p:cNvSpPr/>
            <p:nvPr/>
          </p:nvSpPr>
          <p:spPr>
            <a:xfrm rot="16200000">
              <a:off x="6419319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5" name="Шестиугольник 1134">
              <a:extLst>
                <a:ext uri="{FF2B5EF4-FFF2-40B4-BE49-F238E27FC236}">
                  <a16:creationId xmlns:a16="http://schemas.microsoft.com/office/drawing/2014/main" id="{B955506A-EDF5-93F9-00E1-D47010488DFA}"/>
                </a:ext>
              </a:extLst>
            </p:cNvPr>
            <p:cNvSpPr/>
            <p:nvPr/>
          </p:nvSpPr>
          <p:spPr>
            <a:xfrm rot="16200000">
              <a:off x="6083758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6" name="Шестиугольник 1135">
              <a:extLst>
                <a:ext uri="{FF2B5EF4-FFF2-40B4-BE49-F238E27FC236}">
                  <a16:creationId xmlns:a16="http://schemas.microsoft.com/office/drawing/2014/main" id="{8795338C-83CC-59CF-AEA9-BD321CF2B70C}"/>
                </a:ext>
              </a:extLst>
            </p:cNvPr>
            <p:cNvSpPr/>
            <p:nvPr/>
          </p:nvSpPr>
          <p:spPr>
            <a:xfrm rot="16200000">
              <a:off x="6195612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7" name="Шестиугольник 1136">
              <a:extLst>
                <a:ext uri="{FF2B5EF4-FFF2-40B4-BE49-F238E27FC236}">
                  <a16:creationId xmlns:a16="http://schemas.microsoft.com/office/drawing/2014/main" id="{09A8637F-B08A-A4F3-C5ED-328ACF944DDD}"/>
                </a:ext>
              </a:extLst>
            </p:cNvPr>
            <p:cNvSpPr/>
            <p:nvPr/>
          </p:nvSpPr>
          <p:spPr>
            <a:xfrm rot="16200000">
              <a:off x="6754877" y="383588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8" name="Шестиугольник 1137">
              <a:extLst>
                <a:ext uri="{FF2B5EF4-FFF2-40B4-BE49-F238E27FC236}">
                  <a16:creationId xmlns:a16="http://schemas.microsoft.com/office/drawing/2014/main" id="{1B371F19-01A7-22AF-4592-8EF78A006A0F}"/>
                </a:ext>
              </a:extLst>
            </p:cNvPr>
            <p:cNvSpPr/>
            <p:nvPr/>
          </p:nvSpPr>
          <p:spPr>
            <a:xfrm rot="16200000">
              <a:off x="6866731" y="383588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9" name="Шестиугольник 1138">
              <a:extLst>
                <a:ext uri="{FF2B5EF4-FFF2-40B4-BE49-F238E27FC236}">
                  <a16:creationId xmlns:a16="http://schemas.microsoft.com/office/drawing/2014/main" id="{DC4C40A2-267F-B50E-C4D5-807C44A6D725}"/>
                </a:ext>
              </a:extLst>
            </p:cNvPr>
            <p:cNvSpPr/>
            <p:nvPr/>
          </p:nvSpPr>
          <p:spPr>
            <a:xfrm rot="16200000">
              <a:off x="6531170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0" name="Шестиугольник 1139">
              <a:extLst>
                <a:ext uri="{FF2B5EF4-FFF2-40B4-BE49-F238E27FC236}">
                  <a16:creationId xmlns:a16="http://schemas.microsoft.com/office/drawing/2014/main" id="{6A7880E3-723C-A474-345E-ABA3C24BB938}"/>
                </a:ext>
              </a:extLst>
            </p:cNvPr>
            <p:cNvSpPr/>
            <p:nvPr/>
          </p:nvSpPr>
          <p:spPr>
            <a:xfrm rot="16200000">
              <a:off x="6643024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1" name="Шестиугольник 1140">
              <a:extLst>
                <a:ext uri="{FF2B5EF4-FFF2-40B4-BE49-F238E27FC236}">
                  <a16:creationId xmlns:a16="http://schemas.microsoft.com/office/drawing/2014/main" id="{A898E2DF-A957-94DD-8A23-3433A61FFEC7}"/>
                </a:ext>
              </a:extLst>
            </p:cNvPr>
            <p:cNvSpPr/>
            <p:nvPr/>
          </p:nvSpPr>
          <p:spPr>
            <a:xfrm rot="16200000">
              <a:off x="6978581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2" name="Шестиугольник 1141">
              <a:extLst>
                <a:ext uri="{FF2B5EF4-FFF2-40B4-BE49-F238E27FC236}">
                  <a16:creationId xmlns:a16="http://schemas.microsoft.com/office/drawing/2014/main" id="{938228B5-C3B6-B1CA-2D16-01F1843C8D5E}"/>
                </a:ext>
              </a:extLst>
            </p:cNvPr>
            <p:cNvSpPr/>
            <p:nvPr/>
          </p:nvSpPr>
          <p:spPr>
            <a:xfrm rot="16200000">
              <a:off x="7090435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3" name="Шестиугольник 1142">
              <a:extLst>
                <a:ext uri="{FF2B5EF4-FFF2-40B4-BE49-F238E27FC236}">
                  <a16:creationId xmlns:a16="http://schemas.microsoft.com/office/drawing/2014/main" id="{20893038-30CE-CBC1-CE54-9EE3854D8A20}"/>
                </a:ext>
              </a:extLst>
            </p:cNvPr>
            <p:cNvSpPr/>
            <p:nvPr/>
          </p:nvSpPr>
          <p:spPr>
            <a:xfrm rot="16200000">
              <a:off x="7425993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4" name="Шестиугольник 1143">
              <a:extLst>
                <a:ext uri="{FF2B5EF4-FFF2-40B4-BE49-F238E27FC236}">
                  <a16:creationId xmlns:a16="http://schemas.microsoft.com/office/drawing/2014/main" id="{EC57CDB0-D84E-3A9A-6BAA-23767F4CF0F0}"/>
                </a:ext>
              </a:extLst>
            </p:cNvPr>
            <p:cNvSpPr/>
            <p:nvPr/>
          </p:nvSpPr>
          <p:spPr>
            <a:xfrm rot="16200000">
              <a:off x="7537847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5" name="Шестиугольник 1144">
              <a:extLst>
                <a:ext uri="{FF2B5EF4-FFF2-40B4-BE49-F238E27FC236}">
                  <a16:creationId xmlns:a16="http://schemas.microsoft.com/office/drawing/2014/main" id="{0B356BA3-633F-82EF-270B-D8519A92A5B7}"/>
                </a:ext>
              </a:extLst>
            </p:cNvPr>
            <p:cNvSpPr/>
            <p:nvPr/>
          </p:nvSpPr>
          <p:spPr>
            <a:xfrm rot="16200000">
              <a:off x="7202286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6" name="Шестиугольник 1145">
              <a:extLst>
                <a:ext uri="{FF2B5EF4-FFF2-40B4-BE49-F238E27FC236}">
                  <a16:creationId xmlns:a16="http://schemas.microsoft.com/office/drawing/2014/main" id="{3923BDE8-FD89-A075-1211-15C528BDA7D8}"/>
                </a:ext>
              </a:extLst>
            </p:cNvPr>
            <p:cNvSpPr/>
            <p:nvPr/>
          </p:nvSpPr>
          <p:spPr>
            <a:xfrm rot="16200000">
              <a:off x="7314140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7" name="Шестиугольник 1146">
              <a:extLst>
                <a:ext uri="{FF2B5EF4-FFF2-40B4-BE49-F238E27FC236}">
                  <a16:creationId xmlns:a16="http://schemas.microsoft.com/office/drawing/2014/main" id="{25CEF905-4A6B-99E4-22D9-114D84CA0CC0}"/>
                </a:ext>
              </a:extLst>
            </p:cNvPr>
            <p:cNvSpPr/>
            <p:nvPr/>
          </p:nvSpPr>
          <p:spPr>
            <a:xfrm rot="16200000">
              <a:off x="7873405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8" name="Шестиугольник 1147">
              <a:extLst>
                <a:ext uri="{FF2B5EF4-FFF2-40B4-BE49-F238E27FC236}">
                  <a16:creationId xmlns:a16="http://schemas.microsoft.com/office/drawing/2014/main" id="{0B919D43-62C1-121E-9B06-00C7501D2C03}"/>
                </a:ext>
              </a:extLst>
            </p:cNvPr>
            <p:cNvSpPr/>
            <p:nvPr/>
          </p:nvSpPr>
          <p:spPr>
            <a:xfrm rot="16200000">
              <a:off x="7985259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9" name="Шестиугольник 1148">
              <a:extLst>
                <a:ext uri="{FF2B5EF4-FFF2-40B4-BE49-F238E27FC236}">
                  <a16:creationId xmlns:a16="http://schemas.microsoft.com/office/drawing/2014/main" id="{7350C6C2-9DB0-D8C3-0EA2-268BC4B475CB}"/>
                </a:ext>
              </a:extLst>
            </p:cNvPr>
            <p:cNvSpPr/>
            <p:nvPr/>
          </p:nvSpPr>
          <p:spPr>
            <a:xfrm rot="16200000">
              <a:off x="7649698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0" name="Шестиугольник 1149">
              <a:extLst>
                <a:ext uri="{FF2B5EF4-FFF2-40B4-BE49-F238E27FC236}">
                  <a16:creationId xmlns:a16="http://schemas.microsoft.com/office/drawing/2014/main" id="{549B4205-9950-03CC-9967-5EE08B7060AF}"/>
                </a:ext>
              </a:extLst>
            </p:cNvPr>
            <p:cNvSpPr/>
            <p:nvPr/>
          </p:nvSpPr>
          <p:spPr>
            <a:xfrm rot="16200000">
              <a:off x="7761552" y="38358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1" name="Шестиугольник 1150">
              <a:extLst>
                <a:ext uri="{FF2B5EF4-FFF2-40B4-BE49-F238E27FC236}">
                  <a16:creationId xmlns:a16="http://schemas.microsoft.com/office/drawing/2014/main" id="{C1FA7641-1013-6B1C-F20F-8AF33D78703B}"/>
                </a:ext>
              </a:extLst>
            </p:cNvPr>
            <p:cNvSpPr/>
            <p:nvPr/>
          </p:nvSpPr>
          <p:spPr>
            <a:xfrm rot="16200000">
              <a:off x="8320817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2" name="Шестиугольник 1151">
              <a:extLst>
                <a:ext uri="{FF2B5EF4-FFF2-40B4-BE49-F238E27FC236}">
                  <a16:creationId xmlns:a16="http://schemas.microsoft.com/office/drawing/2014/main" id="{EB968BBA-BC6C-594B-B4BA-4E0CE0808D3D}"/>
                </a:ext>
              </a:extLst>
            </p:cNvPr>
            <p:cNvSpPr/>
            <p:nvPr/>
          </p:nvSpPr>
          <p:spPr>
            <a:xfrm rot="16200000">
              <a:off x="8432671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3" name="Шестиугольник 1152">
              <a:extLst>
                <a:ext uri="{FF2B5EF4-FFF2-40B4-BE49-F238E27FC236}">
                  <a16:creationId xmlns:a16="http://schemas.microsoft.com/office/drawing/2014/main" id="{04312B3B-4E1B-3E83-3D6C-635D0EED8F69}"/>
                </a:ext>
              </a:extLst>
            </p:cNvPr>
            <p:cNvSpPr/>
            <p:nvPr/>
          </p:nvSpPr>
          <p:spPr>
            <a:xfrm rot="16200000">
              <a:off x="8097110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4" name="Шестиугольник 1153">
              <a:extLst>
                <a:ext uri="{FF2B5EF4-FFF2-40B4-BE49-F238E27FC236}">
                  <a16:creationId xmlns:a16="http://schemas.microsoft.com/office/drawing/2014/main" id="{974DA061-CA98-657E-C6CC-5CF6E200489E}"/>
                </a:ext>
              </a:extLst>
            </p:cNvPr>
            <p:cNvSpPr/>
            <p:nvPr/>
          </p:nvSpPr>
          <p:spPr>
            <a:xfrm rot="16200000">
              <a:off x="8208964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5" name="Шестиугольник 1154">
              <a:extLst>
                <a:ext uri="{FF2B5EF4-FFF2-40B4-BE49-F238E27FC236}">
                  <a16:creationId xmlns:a16="http://schemas.microsoft.com/office/drawing/2014/main" id="{8F194AD2-CE5D-B501-E889-651C8BDBED4C}"/>
                </a:ext>
              </a:extLst>
            </p:cNvPr>
            <p:cNvSpPr/>
            <p:nvPr/>
          </p:nvSpPr>
          <p:spPr>
            <a:xfrm rot="16200000">
              <a:off x="8768229" y="383587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6" name="Шестиугольник 1155">
              <a:extLst>
                <a:ext uri="{FF2B5EF4-FFF2-40B4-BE49-F238E27FC236}">
                  <a16:creationId xmlns:a16="http://schemas.microsoft.com/office/drawing/2014/main" id="{51AA66DC-8D74-323D-4F7F-1AF4F39EA8D9}"/>
                </a:ext>
              </a:extLst>
            </p:cNvPr>
            <p:cNvSpPr/>
            <p:nvPr/>
          </p:nvSpPr>
          <p:spPr>
            <a:xfrm rot="16200000">
              <a:off x="8544522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7" name="Шестиугольник 1156">
              <a:extLst>
                <a:ext uri="{FF2B5EF4-FFF2-40B4-BE49-F238E27FC236}">
                  <a16:creationId xmlns:a16="http://schemas.microsoft.com/office/drawing/2014/main" id="{FB1B7412-9F4A-21EC-8D62-98163916BF39}"/>
                </a:ext>
              </a:extLst>
            </p:cNvPr>
            <p:cNvSpPr/>
            <p:nvPr/>
          </p:nvSpPr>
          <p:spPr>
            <a:xfrm rot="16200000">
              <a:off x="8656376" y="38358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8" name="Шестиугольник 1157">
              <a:extLst>
                <a:ext uri="{FF2B5EF4-FFF2-40B4-BE49-F238E27FC236}">
                  <a16:creationId xmlns:a16="http://schemas.microsoft.com/office/drawing/2014/main" id="{C29DDBD0-341D-C39A-390A-02E2439BB4C3}"/>
                </a:ext>
              </a:extLst>
            </p:cNvPr>
            <p:cNvSpPr/>
            <p:nvPr/>
          </p:nvSpPr>
          <p:spPr>
            <a:xfrm rot="16200000">
              <a:off x="3219253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9" name="Шестиугольник 1158">
              <a:extLst>
                <a:ext uri="{FF2B5EF4-FFF2-40B4-BE49-F238E27FC236}">
                  <a16:creationId xmlns:a16="http://schemas.microsoft.com/office/drawing/2014/main" id="{70555D36-0727-3CC3-6EE5-81FF0543C571}"/>
                </a:ext>
              </a:extLst>
            </p:cNvPr>
            <p:cNvSpPr/>
            <p:nvPr/>
          </p:nvSpPr>
          <p:spPr>
            <a:xfrm rot="16200000">
              <a:off x="3331107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0" name="Шестиугольник 1159">
              <a:extLst>
                <a:ext uri="{FF2B5EF4-FFF2-40B4-BE49-F238E27FC236}">
                  <a16:creationId xmlns:a16="http://schemas.microsoft.com/office/drawing/2014/main" id="{E68AA672-2604-2F41-1F41-1E9A8A2E2B00}"/>
                </a:ext>
              </a:extLst>
            </p:cNvPr>
            <p:cNvSpPr/>
            <p:nvPr/>
          </p:nvSpPr>
          <p:spPr>
            <a:xfrm rot="16200000">
              <a:off x="3107400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1" name="Шестиугольник 1160">
              <a:extLst>
                <a:ext uri="{FF2B5EF4-FFF2-40B4-BE49-F238E27FC236}">
                  <a16:creationId xmlns:a16="http://schemas.microsoft.com/office/drawing/2014/main" id="{A23C2BF3-A112-6960-8BF9-555CCCFC5218}"/>
                </a:ext>
              </a:extLst>
            </p:cNvPr>
            <p:cNvSpPr/>
            <p:nvPr/>
          </p:nvSpPr>
          <p:spPr>
            <a:xfrm rot="16200000">
              <a:off x="3666665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2" name="Шестиугольник 1161">
              <a:extLst>
                <a:ext uri="{FF2B5EF4-FFF2-40B4-BE49-F238E27FC236}">
                  <a16:creationId xmlns:a16="http://schemas.microsoft.com/office/drawing/2014/main" id="{F8D48A3C-153D-2074-1426-343ACF284C23}"/>
                </a:ext>
              </a:extLst>
            </p:cNvPr>
            <p:cNvSpPr/>
            <p:nvPr/>
          </p:nvSpPr>
          <p:spPr>
            <a:xfrm rot="16200000">
              <a:off x="3778519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3" name="Шестиугольник 1162">
              <a:extLst>
                <a:ext uri="{FF2B5EF4-FFF2-40B4-BE49-F238E27FC236}">
                  <a16:creationId xmlns:a16="http://schemas.microsoft.com/office/drawing/2014/main" id="{229FE2CB-4440-EB6E-12F2-1FB754CDD5D2}"/>
                </a:ext>
              </a:extLst>
            </p:cNvPr>
            <p:cNvSpPr/>
            <p:nvPr/>
          </p:nvSpPr>
          <p:spPr>
            <a:xfrm rot="16200000">
              <a:off x="3442958" y="39371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4" name="Шестиугольник 1163">
              <a:extLst>
                <a:ext uri="{FF2B5EF4-FFF2-40B4-BE49-F238E27FC236}">
                  <a16:creationId xmlns:a16="http://schemas.microsoft.com/office/drawing/2014/main" id="{A4743D6D-0E8B-B1F4-92BD-BD20D1611501}"/>
                </a:ext>
              </a:extLst>
            </p:cNvPr>
            <p:cNvSpPr/>
            <p:nvPr/>
          </p:nvSpPr>
          <p:spPr>
            <a:xfrm rot="16200000">
              <a:off x="3554812" y="39371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5" name="Шестиугольник 1164">
              <a:extLst>
                <a:ext uri="{FF2B5EF4-FFF2-40B4-BE49-F238E27FC236}">
                  <a16:creationId xmlns:a16="http://schemas.microsoft.com/office/drawing/2014/main" id="{32EA4E05-F30A-B4E6-3B5A-229680A96C45}"/>
                </a:ext>
              </a:extLst>
            </p:cNvPr>
            <p:cNvSpPr/>
            <p:nvPr/>
          </p:nvSpPr>
          <p:spPr>
            <a:xfrm rot="16200000">
              <a:off x="4114077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6" name="Шестиугольник 1165">
              <a:extLst>
                <a:ext uri="{FF2B5EF4-FFF2-40B4-BE49-F238E27FC236}">
                  <a16:creationId xmlns:a16="http://schemas.microsoft.com/office/drawing/2014/main" id="{3BFF37F2-4722-838D-0A02-C5945DC0A416}"/>
                </a:ext>
              </a:extLst>
            </p:cNvPr>
            <p:cNvSpPr/>
            <p:nvPr/>
          </p:nvSpPr>
          <p:spPr>
            <a:xfrm rot="16200000">
              <a:off x="4225931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7" name="Шестиугольник 1166">
              <a:extLst>
                <a:ext uri="{FF2B5EF4-FFF2-40B4-BE49-F238E27FC236}">
                  <a16:creationId xmlns:a16="http://schemas.microsoft.com/office/drawing/2014/main" id="{DEE3252C-F98E-07DC-5E60-60E0EF36C4C8}"/>
                </a:ext>
              </a:extLst>
            </p:cNvPr>
            <p:cNvSpPr/>
            <p:nvPr/>
          </p:nvSpPr>
          <p:spPr>
            <a:xfrm rot="16200000">
              <a:off x="3890370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8" name="Шестиугольник 1167">
              <a:extLst>
                <a:ext uri="{FF2B5EF4-FFF2-40B4-BE49-F238E27FC236}">
                  <a16:creationId xmlns:a16="http://schemas.microsoft.com/office/drawing/2014/main" id="{8480B799-E9AE-1FE9-3126-F5F21A8B57B6}"/>
                </a:ext>
              </a:extLst>
            </p:cNvPr>
            <p:cNvSpPr/>
            <p:nvPr/>
          </p:nvSpPr>
          <p:spPr>
            <a:xfrm rot="16200000">
              <a:off x="4002224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9" name="Шестиугольник 1168">
              <a:extLst>
                <a:ext uri="{FF2B5EF4-FFF2-40B4-BE49-F238E27FC236}">
                  <a16:creationId xmlns:a16="http://schemas.microsoft.com/office/drawing/2014/main" id="{714D0A94-88DB-BB71-2B01-5BE52313BDC9}"/>
                </a:ext>
              </a:extLst>
            </p:cNvPr>
            <p:cNvSpPr/>
            <p:nvPr/>
          </p:nvSpPr>
          <p:spPr>
            <a:xfrm rot="16200000">
              <a:off x="4561489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0" name="Шестиугольник 1169">
              <a:extLst>
                <a:ext uri="{FF2B5EF4-FFF2-40B4-BE49-F238E27FC236}">
                  <a16:creationId xmlns:a16="http://schemas.microsoft.com/office/drawing/2014/main" id="{4D1AA3EB-6184-2DE7-2AD0-08235E4DE8B1}"/>
                </a:ext>
              </a:extLst>
            </p:cNvPr>
            <p:cNvSpPr/>
            <p:nvPr/>
          </p:nvSpPr>
          <p:spPr>
            <a:xfrm rot="16200000">
              <a:off x="4673343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1" name="Шестиугольник 1170">
              <a:extLst>
                <a:ext uri="{FF2B5EF4-FFF2-40B4-BE49-F238E27FC236}">
                  <a16:creationId xmlns:a16="http://schemas.microsoft.com/office/drawing/2014/main" id="{5F79EE0D-F840-66D6-49D1-523D5F9A51D3}"/>
                </a:ext>
              </a:extLst>
            </p:cNvPr>
            <p:cNvSpPr/>
            <p:nvPr/>
          </p:nvSpPr>
          <p:spPr>
            <a:xfrm rot="16200000">
              <a:off x="4337782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2" name="Шестиугольник 1171">
              <a:extLst>
                <a:ext uri="{FF2B5EF4-FFF2-40B4-BE49-F238E27FC236}">
                  <a16:creationId xmlns:a16="http://schemas.microsoft.com/office/drawing/2014/main" id="{D84BC8BA-BBE8-359B-D0F4-85CD44EC0AC2}"/>
                </a:ext>
              </a:extLst>
            </p:cNvPr>
            <p:cNvSpPr/>
            <p:nvPr/>
          </p:nvSpPr>
          <p:spPr>
            <a:xfrm rot="16200000">
              <a:off x="4449636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3" name="Шестиугольник 1172">
              <a:extLst>
                <a:ext uri="{FF2B5EF4-FFF2-40B4-BE49-F238E27FC236}">
                  <a16:creationId xmlns:a16="http://schemas.microsoft.com/office/drawing/2014/main" id="{34B3FE5E-10E5-B821-AE81-3DF6073FCA9F}"/>
                </a:ext>
              </a:extLst>
            </p:cNvPr>
            <p:cNvSpPr/>
            <p:nvPr/>
          </p:nvSpPr>
          <p:spPr>
            <a:xfrm rot="16200000">
              <a:off x="5008901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4" name="Шестиугольник 1173">
              <a:extLst>
                <a:ext uri="{FF2B5EF4-FFF2-40B4-BE49-F238E27FC236}">
                  <a16:creationId xmlns:a16="http://schemas.microsoft.com/office/drawing/2014/main" id="{DB03C032-B24D-C34F-7E8F-BB128718DC86}"/>
                </a:ext>
              </a:extLst>
            </p:cNvPr>
            <p:cNvSpPr/>
            <p:nvPr/>
          </p:nvSpPr>
          <p:spPr>
            <a:xfrm rot="16200000">
              <a:off x="5120755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5" name="Шестиугольник 1174">
              <a:extLst>
                <a:ext uri="{FF2B5EF4-FFF2-40B4-BE49-F238E27FC236}">
                  <a16:creationId xmlns:a16="http://schemas.microsoft.com/office/drawing/2014/main" id="{06D63CF4-9032-6114-DF78-48AA1E0616F0}"/>
                </a:ext>
              </a:extLst>
            </p:cNvPr>
            <p:cNvSpPr/>
            <p:nvPr/>
          </p:nvSpPr>
          <p:spPr>
            <a:xfrm rot="16200000">
              <a:off x="4785194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6" name="Шестиугольник 1175">
              <a:extLst>
                <a:ext uri="{FF2B5EF4-FFF2-40B4-BE49-F238E27FC236}">
                  <a16:creationId xmlns:a16="http://schemas.microsoft.com/office/drawing/2014/main" id="{03C50F3E-1079-A3E1-58A6-DD362F447B88}"/>
                </a:ext>
              </a:extLst>
            </p:cNvPr>
            <p:cNvSpPr/>
            <p:nvPr/>
          </p:nvSpPr>
          <p:spPr>
            <a:xfrm rot="16200000">
              <a:off x="4897048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7" name="Шестиугольник 1176">
              <a:extLst>
                <a:ext uri="{FF2B5EF4-FFF2-40B4-BE49-F238E27FC236}">
                  <a16:creationId xmlns:a16="http://schemas.microsoft.com/office/drawing/2014/main" id="{CC9B201D-359D-489F-B485-FC213F0B9AB5}"/>
                </a:ext>
              </a:extLst>
            </p:cNvPr>
            <p:cNvSpPr/>
            <p:nvPr/>
          </p:nvSpPr>
          <p:spPr>
            <a:xfrm rot="16200000">
              <a:off x="5456313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8" name="Шестиугольник 1177">
              <a:extLst>
                <a:ext uri="{FF2B5EF4-FFF2-40B4-BE49-F238E27FC236}">
                  <a16:creationId xmlns:a16="http://schemas.microsoft.com/office/drawing/2014/main" id="{30EBE57A-E97D-DCD3-1DC4-6E25A4A3F448}"/>
                </a:ext>
              </a:extLst>
            </p:cNvPr>
            <p:cNvSpPr/>
            <p:nvPr/>
          </p:nvSpPr>
          <p:spPr>
            <a:xfrm rot="16200000">
              <a:off x="5568167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9" name="Шестиугольник 1178">
              <a:extLst>
                <a:ext uri="{FF2B5EF4-FFF2-40B4-BE49-F238E27FC236}">
                  <a16:creationId xmlns:a16="http://schemas.microsoft.com/office/drawing/2014/main" id="{89C2E86E-F19A-D4E7-637D-9B5FE7D0A096}"/>
                </a:ext>
              </a:extLst>
            </p:cNvPr>
            <p:cNvSpPr/>
            <p:nvPr/>
          </p:nvSpPr>
          <p:spPr>
            <a:xfrm rot="16200000">
              <a:off x="5232606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0" name="Шестиугольник 1179">
              <a:extLst>
                <a:ext uri="{FF2B5EF4-FFF2-40B4-BE49-F238E27FC236}">
                  <a16:creationId xmlns:a16="http://schemas.microsoft.com/office/drawing/2014/main" id="{847F9A70-B71E-11FE-B245-0D8D62FE2E2C}"/>
                </a:ext>
              </a:extLst>
            </p:cNvPr>
            <p:cNvSpPr/>
            <p:nvPr/>
          </p:nvSpPr>
          <p:spPr>
            <a:xfrm rot="16200000">
              <a:off x="5344460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1" name="Шестиугольник 1180">
              <a:extLst>
                <a:ext uri="{FF2B5EF4-FFF2-40B4-BE49-F238E27FC236}">
                  <a16:creationId xmlns:a16="http://schemas.microsoft.com/office/drawing/2014/main" id="{4F1019EB-888E-E908-CDB2-1076AF0B4325}"/>
                </a:ext>
              </a:extLst>
            </p:cNvPr>
            <p:cNvSpPr/>
            <p:nvPr/>
          </p:nvSpPr>
          <p:spPr>
            <a:xfrm rot="16200000">
              <a:off x="5903725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2" name="Шестиугольник 1181">
              <a:extLst>
                <a:ext uri="{FF2B5EF4-FFF2-40B4-BE49-F238E27FC236}">
                  <a16:creationId xmlns:a16="http://schemas.microsoft.com/office/drawing/2014/main" id="{453113CD-3FCA-E5E5-2221-20FE20AEC690}"/>
                </a:ext>
              </a:extLst>
            </p:cNvPr>
            <p:cNvSpPr/>
            <p:nvPr/>
          </p:nvSpPr>
          <p:spPr>
            <a:xfrm rot="16200000">
              <a:off x="6015579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3" name="Шестиугольник 1182">
              <a:extLst>
                <a:ext uri="{FF2B5EF4-FFF2-40B4-BE49-F238E27FC236}">
                  <a16:creationId xmlns:a16="http://schemas.microsoft.com/office/drawing/2014/main" id="{7E1790D3-2E99-FDAA-47CD-997141229195}"/>
                </a:ext>
              </a:extLst>
            </p:cNvPr>
            <p:cNvSpPr/>
            <p:nvPr/>
          </p:nvSpPr>
          <p:spPr>
            <a:xfrm rot="16200000">
              <a:off x="5680018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4" name="Шестиугольник 1183">
              <a:extLst>
                <a:ext uri="{FF2B5EF4-FFF2-40B4-BE49-F238E27FC236}">
                  <a16:creationId xmlns:a16="http://schemas.microsoft.com/office/drawing/2014/main" id="{4C800DD3-4F22-C1BE-5AAB-A5CF596B502D}"/>
                </a:ext>
              </a:extLst>
            </p:cNvPr>
            <p:cNvSpPr/>
            <p:nvPr/>
          </p:nvSpPr>
          <p:spPr>
            <a:xfrm rot="16200000">
              <a:off x="5791872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5" name="Шестиугольник 1184">
              <a:extLst>
                <a:ext uri="{FF2B5EF4-FFF2-40B4-BE49-F238E27FC236}">
                  <a16:creationId xmlns:a16="http://schemas.microsoft.com/office/drawing/2014/main" id="{6016AD22-2B1E-CF50-B059-2BE8E46F8F3A}"/>
                </a:ext>
              </a:extLst>
            </p:cNvPr>
            <p:cNvSpPr/>
            <p:nvPr/>
          </p:nvSpPr>
          <p:spPr>
            <a:xfrm rot="16200000">
              <a:off x="6351137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6" name="Шестиугольник 1185">
              <a:extLst>
                <a:ext uri="{FF2B5EF4-FFF2-40B4-BE49-F238E27FC236}">
                  <a16:creationId xmlns:a16="http://schemas.microsoft.com/office/drawing/2014/main" id="{AF046735-A479-0DB8-434D-16CCF028B6A6}"/>
                </a:ext>
              </a:extLst>
            </p:cNvPr>
            <p:cNvSpPr/>
            <p:nvPr/>
          </p:nvSpPr>
          <p:spPr>
            <a:xfrm rot="16200000">
              <a:off x="6462991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7" name="Шестиугольник 1186">
              <a:extLst>
                <a:ext uri="{FF2B5EF4-FFF2-40B4-BE49-F238E27FC236}">
                  <a16:creationId xmlns:a16="http://schemas.microsoft.com/office/drawing/2014/main" id="{8738A5A4-C827-DCF0-B20F-1341B79983EE}"/>
                </a:ext>
              </a:extLst>
            </p:cNvPr>
            <p:cNvSpPr/>
            <p:nvPr/>
          </p:nvSpPr>
          <p:spPr>
            <a:xfrm rot="16200000">
              <a:off x="6127430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8" name="Шестиугольник 1187">
              <a:extLst>
                <a:ext uri="{FF2B5EF4-FFF2-40B4-BE49-F238E27FC236}">
                  <a16:creationId xmlns:a16="http://schemas.microsoft.com/office/drawing/2014/main" id="{E00F4F43-88D2-4AA3-8C08-AADF5B3188BE}"/>
                </a:ext>
              </a:extLst>
            </p:cNvPr>
            <p:cNvSpPr/>
            <p:nvPr/>
          </p:nvSpPr>
          <p:spPr>
            <a:xfrm rot="16200000">
              <a:off x="6239284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9" name="Шестиугольник 1188">
              <a:extLst>
                <a:ext uri="{FF2B5EF4-FFF2-40B4-BE49-F238E27FC236}">
                  <a16:creationId xmlns:a16="http://schemas.microsoft.com/office/drawing/2014/main" id="{39B12E84-52A3-13A8-B8A2-0C479029825E}"/>
                </a:ext>
              </a:extLst>
            </p:cNvPr>
            <p:cNvSpPr/>
            <p:nvPr/>
          </p:nvSpPr>
          <p:spPr>
            <a:xfrm rot="16200000">
              <a:off x="6798549" y="39371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0" name="Шестиугольник 1189">
              <a:extLst>
                <a:ext uri="{FF2B5EF4-FFF2-40B4-BE49-F238E27FC236}">
                  <a16:creationId xmlns:a16="http://schemas.microsoft.com/office/drawing/2014/main" id="{358C0562-CFA1-8930-2E40-3F609EB7F770}"/>
                </a:ext>
              </a:extLst>
            </p:cNvPr>
            <p:cNvSpPr/>
            <p:nvPr/>
          </p:nvSpPr>
          <p:spPr>
            <a:xfrm rot="16200000">
              <a:off x="6910403" y="39371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1" name="Шестиугольник 1190">
              <a:extLst>
                <a:ext uri="{FF2B5EF4-FFF2-40B4-BE49-F238E27FC236}">
                  <a16:creationId xmlns:a16="http://schemas.microsoft.com/office/drawing/2014/main" id="{40037784-B12B-D662-6854-0477C1D44C3F}"/>
                </a:ext>
              </a:extLst>
            </p:cNvPr>
            <p:cNvSpPr/>
            <p:nvPr/>
          </p:nvSpPr>
          <p:spPr>
            <a:xfrm rot="16200000">
              <a:off x="6574842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2" name="Шестиугольник 1191">
              <a:extLst>
                <a:ext uri="{FF2B5EF4-FFF2-40B4-BE49-F238E27FC236}">
                  <a16:creationId xmlns:a16="http://schemas.microsoft.com/office/drawing/2014/main" id="{8D686E9B-FAF0-3CF2-D140-15A9BC182650}"/>
                </a:ext>
              </a:extLst>
            </p:cNvPr>
            <p:cNvSpPr/>
            <p:nvPr/>
          </p:nvSpPr>
          <p:spPr>
            <a:xfrm rot="16200000">
              <a:off x="6686696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3" name="Шестиугольник 1192">
              <a:extLst>
                <a:ext uri="{FF2B5EF4-FFF2-40B4-BE49-F238E27FC236}">
                  <a16:creationId xmlns:a16="http://schemas.microsoft.com/office/drawing/2014/main" id="{CD90AA42-FB1C-0CFB-3D19-F2BD8B031FC2}"/>
                </a:ext>
              </a:extLst>
            </p:cNvPr>
            <p:cNvSpPr/>
            <p:nvPr/>
          </p:nvSpPr>
          <p:spPr>
            <a:xfrm rot="16200000">
              <a:off x="7022253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4" name="Шестиугольник 1193">
              <a:extLst>
                <a:ext uri="{FF2B5EF4-FFF2-40B4-BE49-F238E27FC236}">
                  <a16:creationId xmlns:a16="http://schemas.microsoft.com/office/drawing/2014/main" id="{334F783C-B07D-C070-72BB-404B038B446E}"/>
                </a:ext>
              </a:extLst>
            </p:cNvPr>
            <p:cNvSpPr/>
            <p:nvPr/>
          </p:nvSpPr>
          <p:spPr>
            <a:xfrm rot="16200000">
              <a:off x="7134107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5" name="Шестиугольник 1194">
              <a:extLst>
                <a:ext uri="{FF2B5EF4-FFF2-40B4-BE49-F238E27FC236}">
                  <a16:creationId xmlns:a16="http://schemas.microsoft.com/office/drawing/2014/main" id="{1D3DFFC2-BE8B-6C27-5D0B-A529C9190F78}"/>
                </a:ext>
              </a:extLst>
            </p:cNvPr>
            <p:cNvSpPr/>
            <p:nvPr/>
          </p:nvSpPr>
          <p:spPr>
            <a:xfrm rot="16200000">
              <a:off x="7469665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6" name="Шестиугольник 1195">
              <a:extLst>
                <a:ext uri="{FF2B5EF4-FFF2-40B4-BE49-F238E27FC236}">
                  <a16:creationId xmlns:a16="http://schemas.microsoft.com/office/drawing/2014/main" id="{0EB75D81-5E80-75E9-D43D-89650D4EA5E9}"/>
                </a:ext>
              </a:extLst>
            </p:cNvPr>
            <p:cNvSpPr/>
            <p:nvPr/>
          </p:nvSpPr>
          <p:spPr>
            <a:xfrm rot="16200000">
              <a:off x="7581519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7" name="Шестиугольник 1196">
              <a:extLst>
                <a:ext uri="{FF2B5EF4-FFF2-40B4-BE49-F238E27FC236}">
                  <a16:creationId xmlns:a16="http://schemas.microsoft.com/office/drawing/2014/main" id="{77AEC1D3-5DBC-FCB4-08F7-5518CC35DC45}"/>
                </a:ext>
              </a:extLst>
            </p:cNvPr>
            <p:cNvSpPr/>
            <p:nvPr/>
          </p:nvSpPr>
          <p:spPr>
            <a:xfrm rot="16200000">
              <a:off x="7245958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8" name="Шестиугольник 1197">
              <a:extLst>
                <a:ext uri="{FF2B5EF4-FFF2-40B4-BE49-F238E27FC236}">
                  <a16:creationId xmlns:a16="http://schemas.microsoft.com/office/drawing/2014/main" id="{979156AC-BB18-4751-ADF4-406C54DCF876}"/>
                </a:ext>
              </a:extLst>
            </p:cNvPr>
            <p:cNvSpPr/>
            <p:nvPr/>
          </p:nvSpPr>
          <p:spPr>
            <a:xfrm rot="16200000">
              <a:off x="7357812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9" name="Шестиугольник 1198">
              <a:extLst>
                <a:ext uri="{FF2B5EF4-FFF2-40B4-BE49-F238E27FC236}">
                  <a16:creationId xmlns:a16="http://schemas.microsoft.com/office/drawing/2014/main" id="{516238C5-C30A-37E3-620E-493E3E81A26F}"/>
                </a:ext>
              </a:extLst>
            </p:cNvPr>
            <p:cNvSpPr/>
            <p:nvPr/>
          </p:nvSpPr>
          <p:spPr>
            <a:xfrm rot="16200000">
              <a:off x="7917077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0" name="Шестиугольник 1199">
              <a:extLst>
                <a:ext uri="{FF2B5EF4-FFF2-40B4-BE49-F238E27FC236}">
                  <a16:creationId xmlns:a16="http://schemas.microsoft.com/office/drawing/2014/main" id="{E51B8791-A60C-94F8-1202-07972375CCD8}"/>
                </a:ext>
              </a:extLst>
            </p:cNvPr>
            <p:cNvSpPr/>
            <p:nvPr/>
          </p:nvSpPr>
          <p:spPr>
            <a:xfrm rot="16200000">
              <a:off x="8028931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1" name="Шестиугольник 1200">
              <a:extLst>
                <a:ext uri="{FF2B5EF4-FFF2-40B4-BE49-F238E27FC236}">
                  <a16:creationId xmlns:a16="http://schemas.microsoft.com/office/drawing/2014/main" id="{C041ED04-445B-A14A-835F-D99B2502ACF3}"/>
                </a:ext>
              </a:extLst>
            </p:cNvPr>
            <p:cNvSpPr/>
            <p:nvPr/>
          </p:nvSpPr>
          <p:spPr>
            <a:xfrm rot="16200000">
              <a:off x="7693370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2" name="Шестиугольник 1201">
              <a:extLst>
                <a:ext uri="{FF2B5EF4-FFF2-40B4-BE49-F238E27FC236}">
                  <a16:creationId xmlns:a16="http://schemas.microsoft.com/office/drawing/2014/main" id="{DF918DC4-5380-DAB9-12BB-77D054AFAE8F}"/>
                </a:ext>
              </a:extLst>
            </p:cNvPr>
            <p:cNvSpPr/>
            <p:nvPr/>
          </p:nvSpPr>
          <p:spPr>
            <a:xfrm rot="16200000">
              <a:off x="7805224" y="393718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3" name="Шестиугольник 1202">
              <a:extLst>
                <a:ext uri="{FF2B5EF4-FFF2-40B4-BE49-F238E27FC236}">
                  <a16:creationId xmlns:a16="http://schemas.microsoft.com/office/drawing/2014/main" id="{D367D87A-AAB0-FED1-35C4-D8B6689EBB71}"/>
                </a:ext>
              </a:extLst>
            </p:cNvPr>
            <p:cNvSpPr/>
            <p:nvPr/>
          </p:nvSpPr>
          <p:spPr>
            <a:xfrm rot="16200000">
              <a:off x="8364489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4" name="Шестиугольник 1203">
              <a:extLst>
                <a:ext uri="{FF2B5EF4-FFF2-40B4-BE49-F238E27FC236}">
                  <a16:creationId xmlns:a16="http://schemas.microsoft.com/office/drawing/2014/main" id="{407F4396-870C-EE08-5CAB-86F9913FDC9B}"/>
                </a:ext>
              </a:extLst>
            </p:cNvPr>
            <p:cNvSpPr/>
            <p:nvPr/>
          </p:nvSpPr>
          <p:spPr>
            <a:xfrm rot="16200000">
              <a:off x="8476343" y="39371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5" name="Шестиугольник 1204">
              <a:extLst>
                <a:ext uri="{FF2B5EF4-FFF2-40B4-BE49-F238E27FC236}">
                  <a16:creationId xmlns:a16="http://schemas.microsoft.com/office/drawing/2014/main" id="{0678EF87-6A7A-8375-0BC5-D93352105627}"/>
                </a:ext>
              </a:extLst>
            </p:cNvPr>
            <p:cNvSpPr/>
            <p:nvPr/>
          </p:nvSpPr>
          <p:spPr>
            <a:xfrm rot="16200000">
              <a:off x="8140782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6" name="Шестиугольник 1205">
              <a:extLst>
                <a:ext uri="{FF2B5EF4-FFF2-40B4-BE49-F238E27FC236}">
                  <a16:creationId xmlns:a16="http://schemas.microsoft.com/office/drawing/2014/main" id="{93B48424-C1B1-2507-7B91-FD7201F19423}"/>
                </a:ext>
              </a:extLst>
            </p:cNvPr>
            <p:cNvSpPr/>
            <p:nvPr/>
          </p:nvSpPr>
          <p:spPr>
            <a:xfrm rot="16200000">
              <a:off x="8252636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7" name="Шестиугольник 1206">
              <a:extLst>
                <a:ext uri="{FF2B5EF4-FFF2-40B4-BE49-F238E27FC236}">
                  <a16:creationId xmlns:a16="http://schemas.microsoft.com/office/drawing/2014/main" id="{0BFB3FB4-1B41-EE7B-8190-94DBBBABC12F}"/>
                </a:ext>
              </a:extLst>
            </p:cNvPr>
            <p:cNvSpPr/>
            <p:nvPr/>
          </p:nvSpPr>
          <p:spPr>
            <a:xfrm rot="16200000">
              <a:off x="8588194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8" name="Шестиугольник 1207">
              <a:extLst>
                <a:ext uri="{FF2B5EF4-FFF2-40B4-BE49-F238E27FC236}">
                  <a16:creationId xmlns:a16="http://schemas.microsoft.com/office/drawing/2014/main" id="{A69A6FCF-9F34-8AE6-015B-DEBBEADEE6FF}"/>
                </a:ext>
              </a:extLst>
            </p:cNvPr>
            <p:cNvSpPr/>
            <p:nvPr/>
          </p:nvSpPr>
          <p:spPr>
            <a:xfrm rot="16200000">
              <a:off x="8700048" y="393719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9" name="Шестиугольник 1208">
              <a:extLst>
                <a:ext uri="{FF2B5EF4-FFF2-40B4-BE49-F238E27FC236}">
                  <a16:creationId xmlns:a16="http://schemas.microsoft.com/office/drawing/2014/main" id="{D5D23624-2149-4137-B687-C05EA6557C50}"/>
                </a:ext>
              </a:extLst>
            </p:cNvPr>
            <p:cNvSpPr/>
            <p:nvPr/>
          </p:nvSpPr>
          <p:spPr>
            <a:xfrm rot="16200000">
              <a:off x="3175582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0" name="Шестиугольник 1209">
              <a:extLst>
                <a:ext uri="{FF2B5EF4-FFF2-40B4-BE49-F238E27FC236}">
                  <a16:creationId xmlns:a16="http://schemas.microsoft.com/office/drawing/2014/main" id="{092F80E2-80F4-C9E9-37FD-C89AE388DB65}"/>
                </a:ext>
              </a:extLst>
            </p:cNvPr>
            <p:cNvSpPr/>
            <p:nvPr/>
          </p:nvSpPr>
          <p:spPr>
            <a:xfrm rot="16200000">
              <a:off x="3287436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1" name="Шестиугольник 1210">
              <a:extLst>
                <a:ext uri="{FF2B5EF4-FFF2-40B4-BE49-F238E27FC236}">
                  <a16:creationId xmlns:a16="http://schemas.microsoft.com/office/drawing/2014/main" id="{542F4382-10A8-9230-ECDE-871EACB5A29F}"/>
                </a:ext>
              </a:extLst>
            </p:cNvPr>
            <p:cNvSpPr/>
            <p:nvPr/>
          </p:nvSpPr>
          <p:spPr>
            <a:xfrm rot="16200000">
              <a:off x="3063729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2" name="Шестиугольник 1211">
              <a:extLst>
                <a:ext uri="{FF2B5EF4-FFF2-40B4-BE49-F238E27FC236}">
                  <a16:creationId xmlns:a16="http://schemas.microsoft.com/office/drawing/2014/main" id="{A9749760-9D34-4460-E762-08CD4EE1A1A8}"/>
                </a:ext>
              </a:extLst>
            </p:cNvPr>
            <p:cNvSpPr/>
            <p:nvPr/>
          </p:nvSpPr>
          <p:spPr>
            <a:xfrm rot="16200000">
              <a:off x="3622994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3" name="Шестиугольник 1212">
              <a:extLst>
                <a:ext uri="{FF2B5EF4-FFF2-40B4-BE49-F238E27FC236}">
                  <a16:creationId xmlns:a16="http://schemas.microsoft.com/office/drawing/2014/main" id="{5BE08D96-D32F-483B-A31A-CF0A1D2419F9}"/>
                </a:ext>
              </a:extLst>
            </p:cNvPr>
            <p:cNvSpPr/>
            <p:nvPr/>
          </p:nvSpPr>
          <p:spPr>
            <a:xfrm rot="16200000">
              <a:off x="3734848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4" name="Шестиугольник 1213">
              <a:extLst>
                <a:ext uri="{FF2B5EF4-FFF2-40B4-BE49-F238E27FC236}">
                  <a16:creationId xmlns:a16="http://schemas.microsoft.com/office/drawing/2014/main" id="{12D00551-BCB3-516C-454E-4DDC7576EC72}"/>
                </a:ext>
              </a:extLst>
            </p:cNvPr>
            <p:cNvSpPr/>
            <p:nvPr/>
          </p:nvSpPr>
          <p:spPr>
            <a:xfrm rot="16200000">
              <a:off x="3399287" y="403850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5" name="Шестиугольник 1214">
              <a:extLst>
                <a:ext uri="{FF2B5EF4-FFF2-40B4-BE49-F238E27FC236}">
                  <a16:creationId xmlns:a16="http://schemas.microsoft.com/office/drawing/2014/main" id="{812AABCD-F9D7-6B40-8142-1D648A62CB2B}"/>
                </a:ext>
              </a:extLst>
            </p:cNvPr>
            <p:cNvSpPr/>
            <p:nvPr/>
          </p:nvSpPr>
          <p:spPr>
            <a:xfrm rot="16200000">
              <a:off x="3511141" y="403850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6" name="Шестиугольник 1215">
              <a:extLst>
                <a:ext uri="{FF2B5EF4-FFF2-40B4-BE49-F238E27FC236}">
                  <a16:creationId xmlns:a16="http://schemas.microsoft.com/office/drawing/2014/main" id="{1207F102-D2D3-0F40-4C00-607FAC81D3A4}"/>
                </a:ext>
              </a:extLst>
            </p:cNvPr>
            <p:cNvSpPr/>
            <p:nvPr/>
          </p:nvSpPr>
          <p:spPr>
            <a:xfrm rot="16200000">
              <a:off x="4070406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7" name="Шестиугольник 1216">
              <a:extLst>
                <a:ext uri="{FF2B5EF4-FFF2-40B4-BE49-F238E27FC236}">
                  <a16:creationId xmlns:a16="http://schemas.microsoft.com/office/drawing/2014/main" id="{6629A35F-4C49-D830-BD85-7A4F0C05C220}"/>
                </a:ext>
              </a:extLst>
            </p:cNvPr>
            <p:cNvSpPr/>
            <p:nvPr/>
          </p:nvSpPr>
          <p:spPr>
            <a:xfrm rot="16200000">
              <a:off x="4182260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8" name="Шестиугольник 1217">
              <a:extLst>
                <a:ext uri="{FF2B5EF4-FFF2-40B4-BE49-F238E27FC236}">
                  <a16:creationId xmlns:a16="http://schemas.microsoft.com/office/drawing/2014/main" id="{A57CA11C-0801-AE7C-1757-4AB93F22330D}"/>
                </a:ext>
              </a:extLst>
            </p:cNvPr>
            <p:cNvSpPr/>
            <p:nvPr/>
          </p:nvSpPr>
          <p:spPr>
            <a:xfrm rot="16200000">
              <a:off x="3846699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9" name="Шестиугольник 1218">
              <a:extLst>
                <a:ext uri="{FF2B5EF4-FFF2-40B4-BE49-F238E27FC236}">
                  <a16:creationId xmlns:a16="http://schemas.microsoft.com/office/drawing/2014/main" id="{7B1440E2-FADE-51DB-67C2-7FE70621AB3B}"/>
                </a:ext>
              </a:extLst>
            </p:cNvPr>
            <p:cNvSpPr/>
            <p:nvPr/>
          </p:nvSpPr>
          <p:spPr>
            <a:xfrm rot="16200000">
              <a:off x="3958553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0" name="Шестиугольник 1219">
              <a:extLst>
                <a:ext uri="{FF2B5EF4-FFF2-40B4-BE49-F238E27FC236}">
                  <a16:creationId xmlns:a16="http://schemas.microsoft.com/office/drawing/2014/main" id="{AB717379-8D8F-8205-1EEB-11D8928CD8F2}"/>
                </a:ext>
              </a:extLst>
            </p:cNvPr>
            <p:cNvSpPr/>
            <p:nvPr/>
          </p:nvSpPr>
          <p:spPr>
            <a:xfrm rot="16200000">
              <a:off x="4517818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1" name="Шестиугольник 1220">
              <a:extLst>
                <a:ext uri="{FF2B5EF4-FFF2-40B4-BE49-F238E27FC236}">
                  <a16:creationId xmlns:a16="http://schemas.microsoft.com/office/drawing/2014/main" id="{53A73DB8-EA27-CFF5-B10F-F28B4E00DF5C}"/>
                </a:ext>
              </a:extLst>
            </p:cNvPr>
            <p:cNvSpPr/>
            <p:nvPr/>
          </p:nvSpPr>
          <p:spPr>
            <a:xfrm rot="16200000">
              <a:off x="4629672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2" name="Шестиугольник 1221">
              <a:extLst>
                <a:ext uri="{FF2B5EF4-FFF2-40B4-BE49-F238E27FC236}">
                  <a16:creationId xmlns:a16="http://schemas.microsoft.com/office/drawing/2014/main" id="{9E725968-2B66-47C6-4373-7A74428F00F8}"/>
                </a:ext>
              </a:extLst>
            </p:cNvPr>
            <p:cNvSpPr/>
            <p:nvPr/>
          </p:nvSpPr>
          <p:spPr>
            <a:xfrm rot="16200000">
              <a:off x="4294111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3" name="Шестиугольник 1222">
              <a:extLst>
                <a:ext uri="{FF2B5EF4-FFF2-40B4-BE49-F238E27FC236}">
                  <a16:creationId xmlns:a16="http://schemas.microsoft.com/office/drawing/2014/main" id="{C5DF1CE7-1A04-E743-6F8A-6DC92C053510}"/>
                </a:ext>
              </a:extLst>
            </p:cNvPr>
            <p:cNvSpPr/>
            <p:nvPr/>
          </p:nvSpPr>
          <p:spPr>
            <a:xfrm rot="16200000">
              <a:off x="4405965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4" name="Шестиугольник 1223">
              <a:extLst>
                <a:ext uri="{FF2B5EF4-FFF2-40B4-BE49-F238E27FC236}">
                  <a16:creationId xmlns:a16="http://schemas.microsoft.com/office/drawing/2014/main" id="{3B5D4F22-5083-5FDD-6EDF-1BFF23EBAD7D}"/>
                </a:ext>
              </a:extLst>
            </p:cNvPr>
            <p:cNvSpPr/>
            <p:nvPr/>
          </p:nvSpPr>
          <p:spPr>
            <a:xfrm rot="16200000">
              <a:off x="4965230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5" name="Шестиугольник 1224">
              <a:extLst>
                <a:ext uri="{FF2B5EF4-FFF2-40B4-BE49-F238E27FC236}">
                  <a16:creationId xmlns:a16="http://schemas.microsoft.com/office/drawing/2014/main" id="{1533BD49-0C5D-B735-FB8A-3C9A4E99DB34}"/>
                </a:ext>
              </a:extLst>
            </p:cNvPr>
            <p:cNvSpPr/>
            <p:nvPr/>
          </p:nvSpPr>
          <p:spPr>
            <a:xfrm rot="16200000">
              <a:off x="5077084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6" name="Шестиугольник 1225">
              <a:extLst>
                <a:ext uri="{FF2B5EF4-FFF2-40B4-BE49-F238E27FC236}">
                  <a16:creationId xmlns:a16="http://schemas.microsoft.com/office/drawing/2014/main" id="{B47D93E6-3BDF-9322-95FF-EEE0743D28A3}"/>
                </a:ext>
              </a:extLst>
            </p:cNvPr>
            <p:cNvSpPr/>
            <p:nvPr/>
          </p:nvSpPr>
          <p:spPr>
            <a:xfrm rot="16200000">
              <a:off x="4741523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7" name="Шестиугольник 1226">
              <a:extLst>
                <a:ext uri="{FF2B5EF4-FFF2-40B4-BE49-F238E27FC236}">
                  <a16:creationId xmlns:a16="http://schemas.microsoft.com/office/drawing/2014/main" id="{4D3714AA-B25C-2625-F7F6-6F16308E8C95}"/>
                </a:ext>
              </a:extLst>
            </p:cNvPr>
            <p:cNvSpPr/>
            <p:nvPr/>
          </p:nvSpPr>
          <p:spPr>
            <a:xfrm rot="16200000">
              <a:off x="4853377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8" name="Шестиугольник 1227">
              <a:extLst>
                <a:ext uri="{FF2B5EF4-FFF2-40B4-BE49-F238E27FC236}">
                  <a16:creationId xmlns:a16="http://schemas.microsoft.com/office/drawing/2014/main" id="{3FA65EF0-4280-0059-D8D5-B4986C21978C}"/>
                </a:ext>
              </a:extLst>
            </p:cNvPr>
            <p:cNvSpPr/>
            <p:nvPr/>
          </p:nvSpPr>
          <p:spPr>
            <a:xfrm rot="16200000">
              <a:off x="5412642" y="4038504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9" name="Шестиугольник 1228">
              <a:extLst>
                <a:ext uri="{FF2B5EF4-FFF2-40B4-BE49-F238E27FC236}">
                  <a16:creationId xmlns:a16="http://schemas.microsoft.com/office/drawing/2014/main" id="{29AEF2A9-6938-7E61-90E4-792FFEA10E5A}"/>
                </a:ext>
              </a:extLst>
            </p:cNvPr>
            <p:cNvSpPr/>
            <p:nvPr/>
          </p:nvSpPr>
          <p:spPr>
            <a:xfrm rot="16200000">
              <a:off x="5524496" y="4038504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0" name="Шестиугольник 1229">
              <a:extLst>
                <a:ext uri="{FF2B5EF4-FFF2-40B4-BE49-F238E27FC236}">
                  <a16:creationId xmlns:a16="http://schemas.microsoft.com/office/drawing/2014/main" id="{0EF1B909-634B-0632-7F7C-EA2D0A97E1CF}"/>
                </a:ext>
              </a:extLst>
            </p:cNvPr>
            <p:cNvSpPr/>
            <p:nvPr/>
          </p:nvSpPr>
          <p:spPr>
            <a:xfrm rot="16200000">
              <a:off x="5188935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1" name="Шестиугольник 1230">
              <a:extLst>
                <a:ext uri="{FF2B5EF4-FFF2-40B4-BE49-F238E27FC236}">
                  <a16:creationId xmlns:a16="http://schemas.microsoft.com/office/drawing/2014/main" id="{ADFD7419-7AF3-0239-9F40-0AA2DF828226}"/>
                </a:ext>
              </a:extLst>
            </p:cNvPr>
            <p:cNvSpPr/>
            <p:nvPr/>
          </p:nvSpPr>
          <p:spPr>
            <a:xfrm rot="16200000">
              <a:off x="5300789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2" name="Шестиугольник 1231">
              <a:extLst>
                <a:ext uri="{FF2B5EF4-FFF2-40B4-BE49-F238E27FC236}">
                  <a16:creationId xmlns:a16="http://schemas.microsoft.com/office/drawing/2014/main" id="{1ADEF130-1323-1E01-8E51-4284BFC5211C}"/>
                </a:ext>
              </a:extLst>
            </p:cNvPr>
            <p:cNvSpPr/>
            <p:nvPr/>
          </p:nvSpPr>
          <p:spPr>
            <a:xfrm rot="16200000">
              <a:off x="5860054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3" name="Шестиугольник 1232">
              <a:extLst>
                <a:ext uri="{FF2B5EF4-FFF2-40B4-BE49-F238E27FC236}">
                  <a16:creationId xmlns:a16="http://schemas.microsoft.com/office/drawing/2014/main" id="{EDAE6DFE-E56A-C6D0-0999-ADB5247BA46F}"/>
                </a:ext>
              </a:extLst>
            </p:cNvPr>
            <p:cNvSpPr/>
            <p:nvPr/>
          </p:nvSpPr>
          <p:spPr>
            <a:xfrm rot="16200000">
              <a:off x="5971908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4" name="Шестиугольник 1233">
              <a:extLst>
                <a:ext uri="{FF2B5EF4-FFF2-40B4-BE49-F238E27FC236}">
                  <a16:creationId xmlns:a16="http://schemas.microsoft.com/office/drawing/2014/main" id="{9BDB2C77-C39A-BC59-BCBB-553AF49EC897}"/>
                </a:ext>
              </a:extLst>
            </p:cNvPr>
            <p:cNvSpPr/>
            <p:nvPr/>
          </p:nvSpPr>
          <p:spPr>
            <a:xfrm rot="16200000">
              <a:off x="5636347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5" name="Шестиугольник 1234">
              <a:extLst>
                <a:ext uri="{FF2B5EF4-FFF2-40B4-BE49-F238E27FC236}">
                  <a16:creationId xmlns:a16="http://schemas.microsoft.com/office/drawing/2014/main" id="{D8A6E7CE-CBD6-6472-5060-A1029D690314}"/>
                </a:ext>
              </a:extLst>
            </p:cNvPr>
            <p:cNvSpPr/>
            <p:nvPr/>
          </p:nvSpPr>
          <p:spPr>
            <a:xfrm rot="16200000">
              <a:off x="5748201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6" name="Шестиугольник 1235">
              <a:extLst>
                <a:ext uri="{FF2B5EF4-FFF2-40B4-BE49-F238E27FC236}">
                  <a16:creationId xmlns:a16="http://schemas.microsoft.com/office/drawing/2014/main" id="{F94A5707-339E-3152-8A7C-DA91BF10981D}"/>
                </a:ext>
              </a:extLst>
            </p:cNvPr>
            <p:cNvSpPr/>
            <p:nvPr/>
          </p:nvSpPr>
          <p:spPr>
            <a:xfrm rot="16200000">
              <a:off x="6307466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7" name="Шестиугольник 1236">
              <a:extLst>
                <a:ext uri="{FF2B5EF4-FFF2-40B4-BE49-F238E27FC236}">
                  <a16:creationId xmlns:a16="http://schemas.microsoft.com/office/drawing/2014/main" id="{2290938D-5311-5A90-EF2C-BB0A581E50CE}"/>
                </a:ext>
              </a:extLst>
            </p:cNvPr>
            <p:cNvSpPr/>
            <p:nvPr/>
          </p:nvSpPr>
          <p:spPr>
            <a:xfrm rot="16200000">
              <a:off x="6419320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8" name="Шестиугольник 1237">
              <a:extLst>
                <a:ext uri="{FF2B5EF4-FFF2-40B4-BE49-F238E27FC236}">
                  <a16:creationId xmlns:a16="http://schemas.microsoft.com/office/drawing/2014/main" id="{AC42789F-25EA-C440-EEE0-217E5BD076A2}"/>
                </a:ext>
              </a:extLst>
            </p:cNvPr>
            <p:cNvSpPr/>
            <p:nvPr/>
          </p:nvSpPr>
          <p:spPr>
            <a:xfrm rot="16200000">
              <a:off x="6083759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9" name="Шестиугольник 1238">
              <a:extLst>
                <a:ext uri="{FF2B5EF4-FFF2-40B4-BE49-F238E27FC236}">
                  <a16:creationId xmlns:a16="http://schemas.microsoft.com/office/drawing/2014/main" id="{93328FF6-561D-A683-9BE0-7DCDFF29ED38}"/>
                </a:ext>
              </a:extLst>
            </p:cNvPr>
            <p:cNvSpPr/>
            <p:nvPr/>
          </p:nvSpPr>
          <p:spPr>
            <a:xfrm rot="16200000">
              <a:off x="6195613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0" name="Шестиугольник 1239">
              <a:extLst>
                <a:ext uri="{FF2B5EF4-FFF2-40B4-BE49-F238E27FC236}">
                  <a16:creationId xmlns:a16="http://schemas.microsoft.com/office/drawing/2014/main" id="{07369E3B-0340-6436-5E81-AA2194414427}"/>
                </a:ext>
              </a:extLst>
            </p:cNvPr>
            <p:cNvSpPr/>
            <p:nvPr/>
          </p:nvSpPr>
          <p:spPr>
            <a:xfrm rot="16200000">
              <a:off x="6754878" y="40385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1" name="Шестиугольник 1240">
              <a:extLst>
                <a:ext uri="{FF2B5EF4-FFF2-40B4-BE49-F238E27FC236}">
                  <a16:creationId xmlns:a16="http://schemas.microsoft.com/office/drawing/2014/main" id="{A56B3ED0-0564-E112-1A78-5049DE1D04E9}"/>
                </a:ext>
              </a:extLst>
            </p:cNvPr>
            <p:cNvSpPr/>
            <p:nvPr/>
          </p:nvSpPr>
          <p:spPr>
            <a:xfrm rot="16200000">
              <a:off x="6866732" y="40385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2" name="Шестиугольник 1241">
              <a:extLst>
                <a:ext uri="{FF2B5EF4-FFF2-40B4-BE49-F238E27FC236}">
                  <a16:creationId xmlns:a16="http://schemas.microsoft.com/office/drawing/2014/main" id="{22A30545-63E1-C9B5-50FF-6BD8E9F2F923}"/>
                </a:ext>
              </a:extLst>
            </p:cNvPr>
            <p:cNvSpPr/>
            <p:nvPr/>
          </p:nvSpPr>
          <p:spPr>
            <a:xfrm rot="16200000">
              <a:off x="6531171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3" name="Шестиугольник 1242">
              <a:extLst>
                <a:ext uri="{FF2B5EF4-FFF2-40B4-BE49-F238E27FC236}">
                  <a16:creationId xmlns:a16="http://schemas.microsoft.com/office/drawing/2014/main" id="{F1210641-F578-7CAD-5051-B6FB571EE8E6}"/>
                </a:ext>
              </a:extLst>
            </p:cNvPr>
            <p:cNvSpPr/>
            <p:nvPr/>
          </p:nvSpPr>
          <p:spPr>
            <a:xfrm rot="16200000">
              <a:off x="6643025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4" name="Шестиугольник 1243">
              <a:extLst>
                <a:ext uri="{FF2B5EF4-FFF2-40B4-BE49-F238E27FC236}">
                  <a16:creationId xmlns:a16="http://schemas.microsoft.com/office/drawing/2014/main" id="{D89EAE9E-FAAA-B393-2996-A1B71ADA092F}"/>
                </a:ext>
              </a:extLst>
            </p:cNvPr>
            <p:cNvSpPr/>
            <p:nvPr/>
          </p:nvSpPr>
          <p:spPr>
            <a:xfrm rot="16200000">
              <a:off x="6978582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5" name="Шестиугольник 1244">
              <a:extLst>
                <a:ext uri="{FF2B5EF4-FFF2-40B4-BE49-F238E27FC236}">
                  <a16:creationId xmlns:a16="http://schemas.microsoft.com/office/drawing/2014/main" id="{4BB34621-F51D-82DB-0315-407F8D1013C2}"/>
                </a:ext>
              </a:extLst>
            </p:cNvPr>
            <p:cNvSpPr/>
            <p:nvPr/>
          </p:nvSpPr>
          <p:spPr>
            <a:xfrm rot="16200000">
              <a:off x="7090436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6" name="Шестиугольник 1245">
              <a:extLst>
                <a:ext uri="{FF2B5EF4-FFF2-40B4-BE49-F238E27FC236}">
                  <a16:creationId xmlns:a16="http://schemas.microsoft.com/office/drawing/2014/main" id="{BFBDDEFA-A34F-C24D-0166-46FC6ADFF9AE}"/>
                </a:ext>
              </a:extLst>
            </p:cNvPr>
            <p:cNvSpPr/>
            <p:nvPr/>
          </p:nvSpPr>
          <p:spPr>
            <a:xfrm rot="16200000">
              <a:off x="7425994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7" name="Шестиугольник 1246">
              <a:extLst>
                <a:ext uri="{FF2B5EF4-FFF2-40B4-BE49-F238E27FC236}">
                  <a16:creationId xmlns:a16="http://schemas.microsoft.com/office/drawing/2014/main" id="{45B2E23F-1644-E414-3C57-02BFBA51B172}"/>
                </a:ext>
              </a:extLst>
            </p:cNvPr>
            <p:cNvSpPr/>
            <p:nvPr/>
          </p:nvSpPr>
          <p:spPr>
            <a:xfrm rot="16200000">
              <a:off x="7537848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8" name="Шестиугольник 1247">
              <a:extLst>
                <a:ext uri="{FF2B5EF4-FFF2-40B4-BE49-F238E27FC236}">
                  <a16:creationId xmlns:a16="http://schemas.microsoft.com/office/drawing/2014/main" id="{50C36AF6-B1EB-A3BA-6C28-33AA21BE03E3}"/>
                </a:ext>
              </a:extLst>
            </p:cNvPr>
            <p:cNvSpPr/>
            <p:nvPr/>
          </p:nvSpPr>
          <p:spPr>
            <a:xfrm rot="16200000">
              <a:off x="7202287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9" name="Шестиугольник 1248">
              <a:extLst>
                <a:ext uri="{FF2B5EF4-FFF2-40B4-BE49-F238E27FC236}">
                  <a16:creationId xmlns:a16="http://schemas.microsoft.com/office/drawing/2014/main" id="{9F4F1A1D-C55D-67BF-22E5-92B8EFEA4C1D}"/>
                </a:ext>
              </a:extLst>
            </p:cNvPr>
            <p:cNvSpPr/>
            <p:nvPr/>
          </p:nvSpPr>
          <p:spPr>
            <a:xfrm rot="16200000">
              <a:off x="7314141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0" name="Шестиугольник 1249">
              <a:extLst>
                <a:ext uri="{FF2B5EF4-FFF2-40B4-BE49-F238E27FC236}">
                  <a16:creationId xmlns:a16="http://schemas.microsoft.com/office/drawing/2014/main" id="{21051357-0488-CCB9-D553-BF59FED39E1A}"/>
                </a:ext>
              </a:extLst>
            </p:cNvPr>
            <p:cNvSpPr/>
            <p:nvPr/>
          </p:nvSpPr>
          <p:spPr>
            <a:xfrm rot="16200000">
              <a:off x="7873406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1" name="Шестиугольник 1250">
              <a:extLst>
                <a:ext uri="{FF2B5EF4-FFF2-40B4-BE49-F238E27FC236}">
                  <a16:creationId xmlns:a16="http://schemas.microsoft.com/office/drawing/2014/main" id="{A05FB271-C02F-4747-AF23-F08DC38521CF}"/>
                </a:ext>
              </a:extLst>
            </p:cNvPr>
            <p:cNvSpPr/>
            <p:nvPr/>
          </p:nvSpPr>
          <p:spPr>
            <a:xfrm rot="16200000">
              <a:off x="7985260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2" name="Шестиугольник 1251">
              <a:extLst>
                <a:ext uri="{FF2B5EF4-FFF2-40B4-BE49-F238E27FC236}">
                  <a16:creationId xmlns:a16="http://schemas.microsoft.com/office/drawing/2014/main" id="{2596DAF9-6493-F50A-33BA-5C1752515057}"/>
                </a:ext>
              </a:extLst>
            </p:cNvPr>
            <p:cNvSpPr/>
            <p:nvPr/>
          </p:nvSpPr>
          <p:spPr>
            <a:xfrm rot="16200000">
              <a:off x="7649699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3" name="Шестиугольник 1252">
              <a:extLst>
                <a:ext uri="{FF2B5EF4-FFF2-40B4-BE49-F238E27FC236}">
                  <a16:creationId xmlns:a16="http://schemas.microsoft.com/office/drawing/2014/main" id="{3CFF4146-A734-A125-EE40-B75A1181808A}"/>
                </a:ext>
              </a:extLst>
            </p:cNvPr>
            <p:cNvSpPr/>
            <p:nvPr/>
          </p:nvSpPr>
          <p:spPr>
            <a:xfrm rot="16200000">
              <a:off x="7761553" y="40385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4" name="Шестиугольник 1253">
              <a:extLst>
                <a:ext uri="{FF2B5EF4-FFF2-40B4-BE49-F238E27FC236}">
                  <a16:creationId xmlns:a16="http://schemas.microsoft.com/office/drawing/2014/main" id="{015F6950-EEA7-0953-BEE9-D2565E860C57}"/>
                </a:ext>
              </a:extLst>
            </p:cNvPr>
            <p:cNvSpPr/>
            <p:nvPr/>
          </p:nvSpPr>
          <p:spPr>
            <a:xfrm rot="16200000">
              <a:off x="8320818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5" name="Шестиугольник 1254">
              <a:extLst>
                <a:ext uri="{FF2B5EF4-FFF2-40B4-BE49-F238E27FC236}">
                  <a16:creationId xmlns:a16="http://schemas.microsoft.com/office/drawing/2014/main" id="{416109EE-E560-C81B-6FA9-3B9EA10D69AF}"/>
                </a:ext>
              </a:extLst>
            </p:cNvPr>
            <p:cNvSpPr/>
            <p:nvPr/>
          </p:nvSpPr>
          <p:spPr>
            <a:xfrm rot="16200000">
              <a:off x="8432672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6" name="Шестиугольник 1255">
              <a:extLst>
                <a:ext uri="{FF2B5EF4-FFF2-40B4-BE49-F238E27FC236}">
                  <a16:creationId xmlns:a16="http://schemas.microsoft.com/office/drawing/2014/main" id="{BD92905D-AB0B-41DB-1D05-B5FDF1861E83}"/>
                </a:ext>
              </a:extLst>
            </p:cNvPr>
            <p:cNvSpPr/>
            <p:nvPr/>
          </p:nvSpPr>
          <p:spPr>
            <a:xfrm rot="16200000">
              <a:off x="8097111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7" name="Шестиугольник 1256">
              <a:extLst>
                <a:ext uri="{FF2B5EF4-FFF2-40B4-BE49-F238E27FC236}">
                  <a16:creationId xmlns:a16="http://schemas.microsoft.com/office/drawing/2014/main" id="{EF886DDE-9FE3-4404-91DB-534DDD59B873}"/>
                </a:ext>
              </a:extLst>
            </p:cNvPr>
            <p:cNvSpPr/>
            <p:nvPr/>
          </p:nvSpPr>
          <p:spPr>
            <a:xfrm rot="16200000">
              <a:off x="8208965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8" name="Шестиугольник 1257">
              <a:extLst>
                <a:ext uri="{FF2B5EF4-FFF2-40B4-BE49-F238E27FC236}">
                  <a16:creationId xmlns:a16="http://schemas.microsoft.com/office/drawing/2014/main" id="{00E92DE2-7101-A7B6-36A0-57B22B2C5C20}"/>
                </a:ext>
              </a:extLst>
            </p:cNvPr>
            <p:cNvSpPr/>
            <p:nvPr/>
          </p:nvSpPr>
          <p:spPr>
            <a:xfrm rot="16200000">
              <a:off x="8768230" y="40385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9" name="Шестиугольник 1258">
              <a:extLst>
                <a:ext uri="{FF2B5EF4-FFF2-40B4-BE49-F238E27FC236}">
                  <a16:creationId xmlns:a16="http://schemas.microsoft.com/office/drawing/2014/main" id="{BB434DC0-4545-DC1C-5FEF-7757F225EC7B}"/>
                </a:ext>
              </a:extLst>
            </p:cNvPr>
            <p:cNvSpPr/>
            <p:nvPr/>
          </p:nvSpPr>
          <p:spPr>
            <a:xfrm rot="16200000">
              <a:off x="8544523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0" name="Шестиугольник 1259">
              <a:extLst>
                <a:ext uri="{FF2B5EF4-FFF2-40B4-BE49-F238E27FC236}">
                  <a16:creationId xmlns:a16="http://schemas.microsoft.com/office/drawing/2014/main" id="{54D069C4-1C81-D5F1-4AD7-E72ABC60CB7A}"/>
                </a:ext>
              </a:extLst>
            </p:cNvPr>
            <p:cNvSpPr/>
            <p:nvPr/>
          </p:nvSpPr>
          <p:spPr>
            <a:xfrm rot="16200000">
              <a:off x="8656377" y="40385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1" name="Шестиугольник 1260">
              <a:extLst>
                <a:ext uri="{FF2B5EF4-FFF2-40B4-BE49-F238E27FC236}">
                  <a16:creationId xmlns:a16="http://schemas.microsoft.com/office/drawing/2014/main" id="{90B8ED07-26DC-CCA3-DD1B-DDA95712DC54}"/>
                </a:ext>
              </a:extLst>
            </p:cNvPr>
            <p:cNvSpPr/>
            <p:nvPr/>
          </p:nvSpPr>
          <p:spPr>
            <a:xfrm rot="16200000">
              <a:off x="3219254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2" name="Шестиугольник 1261">
              <a:extLst>
                <a:ext uri="{FF2B5EF4-FFF2-40B4-BE49-F238E27FC236}">
                  <a16:creationId xmlns:a16="http://schemas.microsoft.com/office/drawing/2014/main" id="{AA2E4E02-B4A7-EDDE-8DE5-657EB233C215}"/>
                </a:ext>
              </a:extLst>
            </p:cNvPr>
            <p:cNvSpPr/>
            <p:nvPr/>
          </p:nvSpPr>
          <p:spPr>
            <a:xfrm rot="16200000">
              <a:off x="3331108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3" name="Шестиугольник 1262">
              <a:extLst>
                <a:ext uri="{FF2B5EF4-FFF2-40B4-BE49-F238E27FC236}">
                  <a16:creationId xmlns:a16="http://schemas.microsoft.com/office/drawing/2014/main" id="{AD336270-F417-2F8D-5503-B14B3656D031}"/>
                </a:ext>
              </a:extLst>
            </p:cNvPr>
            <p:cNvSpPr/>
            <p:nvPr/>
          </p:nvSpPr>
          <p:spPr>
            <a:xfrm rot="16200000">
              <a:off x="3666666" y="4139815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4" name="Шестиугольник 1263">
              <a:extLst>
                <a:ext uri="{FF2B5EF4-FFF2-40B4-BE49-F238E27FC236}">
                  <a16:creationId xmlns:a16="http://schemas.microsoft.com/office/drawing/2014/main" id="{3D07B30B-368A-EEBA-7078-247A7DB9CE69}"/>
                </a:ext>
              </a:extLst>
            </p:cNvPr>
            <p:cNvSpPr/>
            <p:nvPr/>
          </p:nvSpPr>
          <p:spPr>
            <a:xfrm rot="16200000">
              <a:off x="3778520" y="4139815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5" name="Шестиугольник 1264">
              <a:extLst>
                <a:ext uri="{FF2B5EF4-FFF2-40B4-BE49-F238E27FC236}">
                  <a16:creationId xmlns:a16="http://schemas.microsoft.com/office/drawing/2014/main" id="{5C8267B3-7A96-4B76-1368-0D23C6FDBB3C}"/>
                </a:ext>
              </a:extLst>
            </p:cNvPr>
            <p:cNvSpPr/>
            <p:nvPr/>
          </p:nvSpPr>
          <p:spPr>
            <a:xfrm rot="16200000">
              <a:off x="3442959" y="41398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6" name="Шестиугольник 1265">
              <a:extLst>
                <a:ext uri="{FF2B5EF4-FFF2-40B4-BE49-F238E27FC236}">
                  <a16:creationId xmlns:a16="http://schemas.microsoft.com/office/drawing/2014/main" id="{EBEE8277-D636-791D-1A33-44EE5DF6DC42}"/>
                </a:ext>
              </a:extLst>
            </p:cNvPr>
            <p:cNvSpPr/>
            <p:nvPr/>
          </p:nvSpPr>
          <p:spPr>
            <a:xfrm rot="16200000">
              <a:off x="3554813" y="41398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7" name="Шестиугольник 1266">
              <a:extLst>
                <a:ext uri="{FF2B5EF4-FFF2-40B4-BE49-F238E27FC236}">
                  <a16:creationId xmlns:a16="http://schemas.microsoft.com/office/drawing/2014/main" id="{A0077770-670F-83AB-270D-A87331FF5C29}"/>
                </a:ext>
              </a:extLst>
            </p:cNvPr>
            <p:cNvSpPr/>
            <p:nvPr/>
          </p:nvSpPr>
          <p:spPr>
            <a:xfrm rot="16200000">
              <a:off x="4114078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8" name="Шестиугольник 1267">
              <a:extLst>
                <a:ext uri="{FF2B5EF4-FFF2-40B4-BE49-F238E27FC236}">
                  <a16:creationId xmlns:a16="http://schemas.microsoft.com/office/drawing/2014/main" id="{6B91E163-128C-1F14-7B9C-A3D469A3E56B}"/>
                </a:ext>
              </a:extLst>
            </p:cNvPr>
            <p:cNvSpPr/>
            <p:nvPr/>
          </p:nvSpPr>
          <p:spPr>
            <a:xfrm rot="16200000">
              <a:off x="4225932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9" name="Шестиугольник 1268">
              <a:extLst>
                <a:ext uri="{FF2B5EF4-FFF2-40B4-BE49-F238E27FC236}">
                  <a16:creationId xmlns:a16="http://schemas.microsoft.com/office/drawing/2014/main" id="{A66822C9-67EC-569F-2CD5-CBFC2FD7833B}"/>
                </a:ext>
              </a:extLst>
            </p:cNvPr>
            <p:cNvSpPr/>
            <p:nvPr/>
          </p:nvSpPr>
          <p:spPr>
            <a:xfrm rot="16200000">
              <a:off x="3890371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0" name="Шестиугольник 1269">
              <a:extLst>
                <a:ext uri="{FF2B5EF4-FFF2-40B4-BE49-F238E27FC236}">
                  <a16:creationId xmlns:a16="http://schemas.microsoft.com/office/drawing/2014/main" id="{17D9B44E-0256-FA59-74B2-14211BAD5BE4}"/>
                </a:ext>
              </a:extLst>
            </p:cNvPr>
            <p:cNvSpPr/>
            <p:nvPr/>
          </p:nvSpPr>
          <p:spPr>
            <a:xfrm rot="16200000">
              <a:off x="4002225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1" name="Шестиугольник 1270">
              <a:extLst>
                <a:ext uri="{FF2B5EF4-FFF2-40B4-BE49-F238E27FC236}">
                  <a16:creationId xmlns:a16="http://schemas.microsoft.com/office/drawing/2014/main" id="{FD58045C-1E12-7847-5700-8D9A9A17F10F}"/>
                </a:ext>
              </a:extLst>
            </p:cNvPr>
            <p:cNvSpPr/>
            <p:nvPr/>
          </p:nvSpPr>
          <p:spPr>
            <a:xfrm rot="16200000">
              <a:off x="4561490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2" name="Шестиугольник 1271">
              <a:extLst>
                <a:ext uri="{FF2B5EF4-FFF2-40B4-BE49-F238E27FC236}">
                  <a16:creationId xmlns:a16="http://schemas.microsoft.com/office/drawing/2014/main" id="{A835E2DE-4BF7-FAF0-66F2-F98C0310143A}"/>
                </a:ext>
              </a:extLst>
            </p:cNvPr>
            <p:cNvSpPr/>
            <p:nvPr/>
          </p:nvSpPr>
          <p:spPr>
            <a:xfrm rot="16200000">
              <a:off x="4673344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3" name="Шестиугольник 1272">
              <a:extLst>
                <a:ext uri="{FF2B5EF4-FFF2-40B4-BE49-F238E27FC236}">
                  <a16:creationId xmlns:a16="http://schemas.microsoft.com/office/drawing/2014/main" id="{FC4AA2E8-802F-3C9E-044E-2C7B63CAD8BC}"/>
                </a:ext>
              </a:extLst>
            </p:cNvPr>
            <p:cNvSpPr/>
            <p:nvPr/>
          </p:nvSpPr>
          <p:spPr>
            <a:xfrm rot="16200000">
              <a:off x="4337783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4" name="Шестиугольник 1273">
              <a:extLst>
                <a:ext uri="{FF2B5EF4-FFF2-40B4-BE49-F238E27FC236}">
                  <a16:creationId xmlns:a16="http://schemas.microsoft.com/office/drawing/2014/main" id="{C2932E1F-7261-BA78-12FE-BC698644C2CD}"/>
                </a:ext>
              </a:extLst>
            </p:cNvPr>
            <p:cNvSpPr/>
            <p:nvPr/>
          </p:nvSpPr>
          <p:spPr>
            <a:xfrm rot="16200000">
              <a:off x="4449637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5" name="Шестиугольник 1274">
              <a:extLst>
                <a:ext uri="{FF2B5EF4-FFF2-40B4-BE49-F238E27FC236}">
                  <a16:creationId xmlns:a16="http://schemas.microsoft.com/office/drawing/2014/main" id="{91331000-7BE1-C11B-2190-C8FA1A273CFB}"/>
                </a:ext>
              </a:extLst>
            </p:cNvPr>
            <p:cNvSpPr/>
            <p:nvPr/>
          </p:nvSpPr>
          <p:spPr>
            <a:xfrm rot="16200000">
              <a:off x="5008902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6" name="Шестиугольник 1275">
              <a:extLst>
                <a:ext uri="{FF2B5EF4-FFF2-40B4-BE49-F238E27FC236}">
                  <a16:creationId xmlns:a16="http://schemas.microsoft.com/office/drawing/2014/main" id="{E81148E1-67F3-9352-A95D-75B3E6FF5036}"/>
                </a:ext>
              </a:extLst>
            </p:cNvPr>
            <p:cNvSpPr/>
            <p:nvPr/>
          </p:nvSpPr>
          <p:spPr>
            <a:xfrm rot="16200000">
              <a:off x="5120756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7" name="Шестиугольник 1276">
              <a:extLst>
                <a:ext uri="{FF2B5EF4-FFF2-40B4-BE49-F238E27FC236}">
                  <a16:creationId xmlns:a16="http://schemas.microsoft.com/office/drawing/2014/main" id="{69A75D7B-057A-C0A1-D753-30297335DBED}"/>
                </a:ext>
              </a:extLst>
            </p:cNvPr>
            <p:cNvSpPr/>
            <p:nvPr/>
          </p:nvSpPr>
          <p:spPr>
            <a:xfrm rot="16200000">
              <a:off x="4785195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8" name="Шестиугольник 1277">
              <a:extLst>
                <a:ext uri="{FF2B5EF4-FFF2-40B4-BE49-F238E27FC236}">
                  <a16:creationId xmlns:a16="http://schemas.microsoft.com/office/drawing/2014/main" id="{177C3672-3EE4-B531-4EC4-74D0F48AE831}"/>
                </a:ext>
              </a:extLst>
            </p:cNvPr>
            <p:cNvSpPr/>
            <p:nvPr/>
          </p:nvSpPr>
          <p:spPr>
            <a:xfrm rot="16200000">
              <a:off x="4897049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9" name="Шестиугольник 1278">
              <a:extLst>
                <a:ext uri="{FF2B5EF4-FFF2-40B4-BE49-F238E27FC236}">
                  <a16:creationId xmlns:a16="http://schemas.microsoft.com/office/drawing/2014/main" id="{898293E8-9EE3-B3C9-A7BD-AE6B4F2702EE}"/>
                </a:ext>
              </a:extLst>
            </p:cNvPr>
            <p:cNvSpPr/>
            <p:nvPr/>
          </p:nvSpPr>
          <p:spPr>
            <a:xfrm rot="16200000">
              <a:off x="5456314" y="4139816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0" name="Шестиугольник 1279">
              <a:extLst>
                <a:ext uri="{FF2B5EF4-FFF2-40B4-BE49-F238E27FC236}">
                  <a16:creationId xmlns:a16="http://schemas.microsoft.com/office/drawing/2014/main" id="{A60046F0-0166-7E67-54C9-303A347289CE}"/>
                </a:ext>
              </a:extLst>
            </p:cNvPr>
            <p:cNvSpPr/>
            <p:nvPr/>
          </p:nvSpPr>
          <p:spPr>
            <a:xfrm rot="16200000">
              <a:off x="5568168" y="4139816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1" name="Шестиугольник 1280">
              <a:extLst>
                <a:ext uri="{FF2B5EF4-FFF2-40B4-BE49-F238E27FC236}">
                  <a16:creationId xmlns:a16="http://schemas.microsoft.com/office/drawing/2014/main" id="{4DFAFA80-5246-0F5F-22C4-70DA4087755E}"/>
                </a:ext>
              </a:extLst>
            </p:cNvPr>
            <p:cNvSpPr/>
            <p:nvPr/>
          </p:nvSpPr>
          <p:spPr>
            <a:xfrm rot="16200000">
              <a:off x="5232607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2" name="Шестиугольник 1281">
              <a:extLst>
                <a:ext uri="{FF2B5EF4-FFF2-40B4-BE49-F238E27FC236}">
                  <a16:creationId xmlns:a16="http://schemas.microsoft.com/office/drawing/2014/main" id="{C746A2B5-9012-B292-CDD5-8BE876102579}"/>
                </a:ext>
              </a:extLst>
            </p:cNvPr>
            <p:cNvSpPr/>
            <p:nvPr/>
          </p:nvSpPr>
          <p:spPr>
            <a:xfrm rot="16200000">
              <a:off x="5344461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3" name="Шестиугольник 1282">
              <a:extLst>
                <a:ext uri="{FF2B5EF4-FFF2-40B4-BE49-F238E27FC236}">
                  <a16:creationId xmlns:a16="http://schemas.microsoft.com/office/drawing/2014/main" id="{EFBE7950-B80C-FACC-4A6B-8565BD951F66}"/>
                </a:ext>
              </a:extLst>
            </p:cNvPr>
            <p:cNvSpPr/>
            <p:nvPr/>
          </p:nvSpPr>
          <p:spPr>
            <a:xfrm rot="16200000">
              <a:off x="5903726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4" name="Шестиугольник 1283">
              <a:extLst>
                <a:ext uri="{FF2B5EF4-FFF2-40B4-BE49-F238E27FC236}">
                  <a16:creationId xmlns:a16="http://schemas.microsoft.com/office/drawing/2014/main" id="{B233EBA1-69EF-7FD6-87AB-FF5BA74269E0}"/>
                </a:ext>
              </a:extLst>
            </p:cNvPr>
            <p:cNvSpPr/>
            <p:nvPr/>
          </p:nvSpPr>
          <p:spPr>
            <a:xfrm rot="16200000">
              <a:off x="6015580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5" name="Шестиугольник 1284">
              <a:extLst>
                <a:ext uri="{FF2B5EF4-FFF2-40B4-BE49-F238E27FC236}">
                  <a16:creationId xmlns:a16="http://schemas.microsoft.com/office/drawing/2014/main" id="{3BF4C6F7-7742-FE20-BD92-0453ABD8DA44}"/>
                </a:ext>
              </a:extLst>
            </p:cNvPr>
            <p:cNvSpPr/>
            <p:nvPr/>
          </p:nvSpPr>
          <p:spPr>
            <a:xfrm rot="16200000">
              <a:off x="5680019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6" name="Шестиугольник 1285">
              <a:extLst>
                <a:ext uri="{FF2B5EF4-FFF2-40B4-BE49-F238E27FC236}">
                  <a16:creationId xmlns:a16="http://schemas.microsoft.com/office/drawing/2014/main" id="{4FF04960-8660-B9A1-8565-36FE56F321D4}"/>
                </a:ext>
              </a:extLst>
            </p:cNvPr>
            <p:cNvSpPr/>
            <p:nvPr/>
          </p:nvSpPr>
          <p:spPr>
            <a:xfrm rot="16200000">
              <a:off x="5791873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7" name="Шестиугольник 1286">
              <a:extLst>
                <a:ext uri="{FF2B5EF4-FFF2-40B4-BE49-F238E27FC236}">
                  <a16:creationId xmlns:a16="http://schemas.microsoft.com/office/drawing/2014/main" id="{4878E6F1-D628-D5E4-3BFA-122A0D38D7BF}"/>
                </a:ext>
              </a:extLst>
            </p:cNvPr>
            <p:cNvSpPr/>
            <p:nvPr/>
          </p:nvSpPr>
          <p:spPr>
            <a:xfrm rot="16200000">
              <a:off x="6351138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8" name="Шестиугольник 1287">
              <a:extLst>
                <a:ext uri="{FF2B5EF4-FFF2-40B4-BE49-F238E27FC236}">
                  <a16:creationId xmlns:a16="http://schemas.microsoft.com/office/drawing/2014/main" id="{D1E16A6E-5678-003D-7267-D7CCDD6C0FFC}"/>
                </a:ext>
              </a:extLst>
            </p:cNvPr>
            <p:cNvSpPr/>
            <p:nvPr/>
          </p:nvSpPr>
          <p:spPr>
            <a:xfrm rot="16200000">
              <a:off x="6462992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9" name="Шестиугольник 1288">
              <a:extLst>
                <a:ext uri="{FF2B5EF4-FFF2-40B4-BE49-F238E27FC236}">
                  <a16:creationId xmlns:a16="http://schemas.microsoft.com/office/drawing/2014/main" id="{B5607170-0EB3-48C7-02E4-D2CBF79C946E}"/>
                </a:ext>
              </a:extLst>
            </p:cNvPr>
            <p:cNvSpPr/>
            <p:nvPr/>
          </p:nvSpPr>
          <p:spPr>
            <a:xfrm rot="16200000">
              <a:off x="6127431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0" name="Шестиугольник 1289">
              <a:extLst>
                <a:ext uri="{FF2B5EF4-FFF2-40B4-BE49-F238E27FC236}">
                  <a16:creationId xmlns:a16="http://schemas.microsoft.com/office/drawing/2014/main" id="{3067810F-8253-69BE-E130-0B5A38DB1507}"/>
                </a:ext>
              </a:extLst>
            </p:cNvPr>
            <p:cNvSpPr/>
            <p:nvPr/>
          </p:nvSpPr>
          <p:spPr>
            <a:xfrm rot="16200000">
              <a:off x="6239285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1" name="Шестиугольник 1290">
              <a:extLst>
                <a:ext uri="{FF2B5EF4-FFF2-40B4-BE49-F238E27FC236}">
                  <a16:creationId xmlns:a16="http://schemas.microsoft.com/office/drawing/2014/main" id="{E6C051E5-634B-5A27-010A-5B817B72AA4E}"/>
                </a:ext>
              </a:extLst>
            </p:cNvPr>
            <p:cNvSpPr/>
            <p:nvPr/>
          </p:nvSpPr>
          <p:spPr>
            <a:xfrm rot="16200000">
              <a:off x="6798550" y="41398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2" name="Шестиугольник 1291">
              <a:extLst>
                <a:ext uri="{FF2B5EF4-FFF2-40B4-BE49-F238E27FC236}">
                  <a16:creationId xmlns:a16="http://schemas.microsoft.com/office/drawing/2014/main" id="{F6C3B28E-FD6A-70A5-4D0A-88E5BA9DA019}"/>
                </a:ext>
              </a:extLst>
            </p:cNvPr>
            <p:cNvSpPr/>
            <p:nvPr/>
          </p:nvSpPr>
          <p:spPr>
            <a:xfrm rot="16200000">
              <a:off x="6910404" y="41398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3" name="Шестиугольник 1292">
              <a:extLst>
                <a:ext uri="{FF2B5EF4-FFF2-40B4-BE49-F238E27FC236}">
                  <a16:creationId xmlns:a16="http://schemas.microsoft.com/office/drawing/2014/main" id="{EA0F6E05-663B-BC02-ECAB-2C73E0E7AB12}"/>
                </a:ext>
              </a:extLst>
            </p:cNvPr>
            <p:cNvSpPr/>
            <p:nvPr/>
          </p:nvSpPr>
          <p:spPr>
            <a:xfrm rot="16200000">
              <a:off x="6574843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4" name="Шестиугольник 1293">
              <a:extLst>
                <a:ext uri="{FF2B5EF4-FFF2-40B4-BE49-F238E27FC236}">
                  <a16:creationId xmlns:a16="http://schemas.microsoft.com/office/drawing/2014/main" id="{4B6B2A07-16DF-F49F-AD4B-48518B058905}"/>
                </a:ext>
              </a:extLst>
            </p:cNvPr>
            <p:cNvSpPr/>
            <p:nvPr/>
          </p:nvSpPr>
          <p:spPr>
            <a:xfrm rot="16200000">
              <a:off x="6686697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5" name="Шестиугольник 1294">
              <a:extLst>
                <a:ext uri="{FF2B5EF4-FFF2-40B4-BE49-F238E27FC236}">
                  <a16:creationId xmlns:a16="http://schemas.microsoft.com/office/drawing/2014/main" id="{A6E42D1A-5406-C4EE-1CEB-D8841347F8C4}"/>
                </a:ext>
              </a:extLst>
            </p:cNvPr>
            <p:cNvSpPr/>
            <p:nvPr/>
          </p:nvSpPr>
          <p:spPr>
            <a:xfrm rot="16200000">
              <a:off x="7022254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6" name="Шестиугольник 1295">
              <a:extLst>
                <a:ext uri="{FF2B5EF4-FFF2-40B4-BE49-F238E27FC236}">
                  <a16:creationId xmlns:a16="http://schemas.microsoft.com/office/drawing/2014/main" id="{734CAD9B-AF86-EBAC-0640-12DCBF21354D}"/>
                </a:ext>
              </a:extLst>
            </p:cNvPr>
            <p:cNvSpPr/>
            <p:nvPr/>
          </p:nvSpPr>
          <p:spPr>
            <a:xfrm rot="16200000">
              <a:off x="7134108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7" name="Шестиугольник 1296">
              <a:extLst>
                <a:ext uri="{FF2B5EF4-FFF2-40B4-BE49-F238E27FC236}">
                  <a16:creationId xmlns:a16="http://schemas.microsoft.com/office/drawing/2014/main" id="{E37F210F-6678-3CD9-A4BA-623847686C90}"/>
                </a:ext>
              </a:extLst>
            </p:cNvPr>
            <p:cNvSpPr/>
            <p:nvPr/>
          </p:nvSpPr>
          <p:spPr>
            <a:xfrm rot="16200000">
              <a:off x="7469666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8" name="Шестиугольник 1297">
              <a:extLst>
                <a:ext uri="{FF2B5EF4-FFF2-40B4-BE49-F238E27FC236}">
                  <a16:creationId xmlns:a16="http://schemas.microsoft.com/office/drawing/2014/main" id="{90599478-5528-6BFC-B309-050592F27DCB}"/>
                </a:ext>
              </a:extLst>
            </p:cNvPr>
            <p:cNvSpPr/>
            <p:nvPr/>
          </p:nvSpPr>
          <p:spPr>
            <a:xfrm rot="16200000">
              <a:off x="7581520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9" name="Шестиугольник 1298">
              <a:extLst>
                <a:ext uri="{FF2B5EF4-FFF2-40B4-BE49-F238E27FC236}">
                  <a16:creationId xmlns:a16="http://schemas.microsoft.com/office/drawing/2014/main" id="{A7825937-04C5-2E3F-83F7-418FCDD2460A}"/>
                </a:ext>
              </a:extLst>
            </p:cNvPr>
            <p:cNvSpPr/>
            <p:nvPr/>
          </p:nvSpPr>
          <p:spPr>
            <a:xfrm rot="16200000">
              <a:off x="7245959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0" name="Шестиугольник 1299">
              <a:extLst>
                <a:ext uri="{FF2B5EF4-FFF2-40B4-BE49-F238E27FC236}">
                  <a16:creationId xmlns:a16="http://schemas.microsoft.com/office/drawing/2014/main" id="{CBC2D8D5-D33D-7278-CDFE-F373784EA94F}"/>
                </a:ext>
              </a:extLst>
            </p:cNvPr>
            <p:cNvSpPr/>
            <p:nvPr/>
          </p:nvSpPr>
          <p:spPr>
            <a:xfrm rot="16200000">
              <a:off x="7357813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1" name="Шестиугольник 1300">
              <a:extLst>
                <a:ext uri="{FF2B5EF4-FFF2-40B4-BE49-F238E27FC236}">
                  <a16:creationId xmlns:a16="http://schemas.microsoft.com/office/drawing/2014/main" id="{728D0155-1224-0D1E-3618-374CF3FE0AF3}"/>
                </a:ext>
              </a:extLst>
            </p:cNvPr>
            <p:cNvSpPr/>
            <p:nvPr/>
          </p:nvSpPr>
          <p:spPr>
            <a:xfrm rot="16200000">
              <a:off x="7917078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2" name="Шестиугольник 1301">
              <a:extLst>
                <a:ext uri="{FF2B5EF4-FFF2-40B4-BE49-F238E27FC236}">
                  <a16:creationId xmlns:a16="http://schemas.microsoft.com/office/drawing/2014/main" id="{2E67298C-0FD9-F681-770E-2F65DC63EA1D}"/>
                </a:ext>
              </a:extLst>
            </p:cNvPr>
            <p:cNvSpPr/>
            <p:nvPr/>
          </p:nvSpPr>
          <p:spPr>
            <a:xfrm rot="16200000">
              <a:off x="8028932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3" name="Шестиугольник 1302">
              <a:extLst>
                <a:ext uri="{FF2B5EF4-FFF2-40B4-BE49-F238E27FC236}">
                  <a16:creationId xmlns:a16="http://schemas.microsoft.com/office/drawing/2014/main" id="{15B2B9EB-DECF-F943-B2D9-4E38612ACB3D}"/>
                </a:ext>
              </a:extLst>
            </p:cNvPr>
            <p:cNvSpPr/>
            <p:nvPr/>
          </p:nvSpPr>
          <p:spPr>
            <a:xfrm rot="16200000">
              <a:off x="7693371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4" name="Шестиугольник 1303">
              <a:extLst>
                <a:ext uri="{FF2B5EF4-FFF2-40B4-BE49-F238E27FC236}">
                  <a16:creationId xmlns:a16="http://schemas.microsoft.com/office/drawing/2014/main" id="{A5FBB864-E9D4-A4AF-DF3B-C45AB48E82AE}"/>
                </a:ext>
              </a:extLst>
            </p:cNvPr>
            <p:cNvSpPr/>
            <p:nvPr/>
          </p:nvSpPr>
          <p:spPr>
            <a:xfrm rot="16200000">
              <a:off x="7805225" y="41398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5" name="Шестиугольник 1304">
              <a:extLst>
                <a:ext uri="{FF2B5EF4-FFF2-40B4-BE49-F238E27FC236}">
                  <a16:creationId xmlns:a16="http://schemas.microsoft.com/office/drawing/2014/main" id="{4EACED38-3224-FDDC-C686-2C09721C896D}"/>
                </a:ext>
              </a:extLst>
            </p:cNvPr>
            <p:cNvSpPr/>
            <p:nvPr/>
          </p:nvSpPr>
          <p:spPr>
            <a:xfrm rot="16200000">
              <a:off x="8364490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6" name="Шестиугольник 1305">
              <a:extLst>
                <a:ext uri="{FF2B5EF4-FFF2-40B4-BE49-F238E27FC236}">
                  <a16:creationId xmlns:a16="http://schemas.microsoft.com/office/drawing/2014/main" id="{2A9AD589-1561-72A6-81AB-F72FD6ED5FE7}"/>
                </a:ext>
              </a:extLst>
            </p:cNvPr>
            <p:cNvSpPr/>
            <p:nvPr/>
          </p:nvSpPr>
          <p:spPr>
            <a:xfrm rot="16200000">
              <a:off x="8476344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7" name="Шестиугольник 1306">
              <a:extLst>
                <a:ext uri="{FF2B5EF4-FFF2-40B4-BE49-F238E27FC236}">
                  <a16:creationId xmlns:a16="http://schemas.microsoft.com/office/drawing/2014/main" id="{325935C9-553A-8158-960E-36C09A47670C}"/>
                </a:ext>
              </a:extLst>
            </p:cNvPr>
            <p:cNvSpPr/>
            <p:nvPr/>
          </p:nvSpPr>
          <p:spPr>
            <a:xfrm rot="16200000">
              <a:off x="8140783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8" name="Шестиугольник 1307">
              <a:extLst>
                <a:ext uri="{FF2B5EF4-FFF2-40B4-BE49-F238E27FC236}">
                  <a16:creationId xmlns:a16="http://schemas.microsoft.com/office/drawing/2014/main" id="{4694B3D1-82DA-4C95-06F1-37203B620980}"/>
                </a:ext>
              </a:extLst>
            </p:cNvPr>
            <p:cNvSpPr/>
            <p:nvPr/>
          </p:nvSpPr>
          <p:spPr>
            <a:xfrm rot="16200000">
              <a:off x="8252637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9" name="Шестиугольник 1308">
              <a:extLst>
                <a:ext uri="{FF2B5EF4-FFF2-40B4-BE49-F238E27FC236}">
                  <a16:creationId xmlns:a16="http://schemas.microsoft.com/office/drawing/2014/main" id="{8D0CEA62-C6C8-115E-2FC2-681BED4DE468}"/>
                </a:ext>
              </a:extLst>
            </p:cNvPr>
            <p:cNvSpPr/>
            <p:nvPr/>
          </p:nvSpPr>
          <p:spPr>
            <a:xfrm rot="16200000">
              <a:off x="8811902" y="413981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0" name="Шестиугольник 1309">
              <a:extLst>
                <a:ext uri="{FF2B5EF4-FFF2-40B4-BE49-F238E27FC236}">
                  <a16:creationId xmlns:a16="http://schemas.microsoft.com/office/drawing/2014/main" id="{4E431890-DAC3-76C9-7FFA-23B4E864C963}"/>
                </a:ext>
              </a:extLst>
            </p:cNvPr>
            <p:cNvSpPr/>
            <p:nvPr/>
          </p:nvSpPr>
          <p:spPr>
            <a:xfrm rot="16200000">
              <a:off x="8588195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1" name="Шестиугольник 1310">
              <a:extLst>
                <a:ext uri="{FF2B5EF4-FFF2-40B4-BE49-F238E27FC236}">
                  <a16:creationId xmlns:a16="http://schemas.microsoft.com/office/drawing/2014/main" id="{75A76C63-6B63-3320-D03C-AA36D7517C09}"/>
                </a:ext>
              </a:extLst>
            </p:cNvPr>
            <p:cNvSpPr/>
            <p:nvPr/>
          </p:nvSpPr>
          <p:spPr>
            <a:xfrm rot="16200000">
              <a:off x="8700049" y="413981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2" name="Шестиугольник 1311">
              <a:extLst>
                <a:ext uri="{FF2B5EF4-FFF2-40B4-BE49-F238E27FC236}">
                  <a16:creationId xmlns:a16="http://schemas.microsoft.com/office/drawing/2014/main" id="{26BE193F-0A49-38F0-5A44-D7FABE6991C6}"/>
                </a:ext>
              </a:extLst>
            </p:cNvPr>
            <p:cNvSpPr/>
            <p:nvPr/>
          </p:nvSpPr>
          <p:spPr>
            <a:xfrm rot="16200000">
              <a:off x="3175583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3" name="Шестиугольник 1312">
              <a:extLst>
                <a:ext uri="{FF2B5EF4-FFF2-40B4-BE49-F238E27FC236}">
                  <a16:creationId xmlns:a16="http://schemas.microsoft.com/office/drawing/2014/main" id="{0EBD17C5-A58A-71B2-19EA-75193D9F424A}"/>
                </a:ext>
              </a:extLst>
            </p:cNvPr>
            <p:cNvSpPr/>
            <p:nvPr/>
          </p:nvSpPr>
          <p:spPr>
            <a:xfrm rot="16200000">
              <a:off x="3287437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4" name="Шестиугольник 1313">
              <a:extLst>
                <a:ext uri="{FF2B5EF4-FFF2-40B4-BE49-F238E27FC236}">
                  <a16:creationId xmlns:a16="http://schemas.microsoft.com/office/drawing/2014/main" id="{404CAECE-787D-1346-20DF-10F88D719CE6}"/>
                </a:ext>
              </a:extLst>
            </p:cNvPr>
            <p:cNvSpPr/>
            <p:nvPr/>
          </p:nvSpPr>
          <p:spPr>
            <a:xfrm rot="16200000">
              <a:off x="3622995" y="4241128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5" name="Шестиугольник 1314">
              <a:extLst>
                <a:ext uri="{FF2B5EF4-FFF2-40B4-BE49-F238E27FC236}">
                  <a16:creationId xmlns:a16="http://schemas.microsoft.com/office/drawing/2014/main" id="{ED7C26CF-A50A-25A4-71AB-87FC31E10714}"/>
                </a:ext>
              </a:extLst>
            </p:cNvPr>
            <p:cNvSpPr/>
            <p:nvPr/>
          </p:nvSpPr>
          <p:spPr>
            <a:xfrm rot="16200000">
              <a:off x="3734849" y="4241128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6" name="Шестиугольник 1315">
              <a:extLst>
                <a:ext uri="{FF2B5EF4-FFF2-40B4-BE49-F238E27FC236}">
                  <a16:creationId xmlns:a16="http://schemas.microsoft.com/office/drawing/2014/main" id="{82D0DAF4-7A18-B3F7-757D-B5D3D165CD08}"/>
                </a:ext>
              </a:extLst>
            </p:cNvPr>
            <p:cNvSpPr/>
            <p:nvPr/>
          </p:nvSpPr>
          <p:spPr>
            <a:xfrm rot="16200000">
              <a:off x="3399288" y="424112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7" name="Шестиугольник 1316">
              <a:extLst>
                <a:ext uri="{FF2B5EF4-FFF2-40B4-BE49-F238E27FC236}">
                  <a16:creationId xmlns:a16="http://schemas.microsoft.com/office/drawing/2014/main" id="{14A9E08D-99EB-BBD9-C646-1B269B721398}"/>
                </a:ext>
              </a:extLst>
            </p:cNvPr>
            <p:cNvSpPr/>
            <p:nvPr/>
          </p:nvSpPr>
          <p:spPr>
            <a:xfrm rot="16200000">
              <a:off x="3511142" y="424112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8" name="Шестиугольник 1317">
              <a:extLst>
                <a:ext uri="{FF2B5EF4-FFF2-40B4-BE49-F238E27FC236}">
                  <a16:creationId xmlns:a16="http://schemas.microsoft.com/office/drawing/2014/main" id="{E56E9E3A-16D7-A790-943F-9D2E992443EC}"/>
                </a:ext>
              </a:extLst>
            </p:cNvPr>
            <p:cNvSpPr/>
            <p:nvPr/>
          </p:nvSpPr>
          <p:spPr>
            <a:xfrm rot="16200000">
              <a:off x="4070407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9" name="Шестиугольник 1318">
              <a:extLst>
                <a:ext uri="{FF2B5EF4-FFF2-40B4-BE49-F238E27FC236}">
                  <a16:creationId xmlns:a16="http://schemas.microsoft.com/office/drawing/2014/main" id="{D5F23E87-12E4-104A-41E9-56058D8B5EB5}"/>
                </a:ext>
              </a:extLst>
            </p:cNvPr>
            <p:cNvSpPr/>
            <p:nvPr/>
          </p:nvSpPr>
          <p:spPr>
            <a:xfrm rot="16200000">
              <a:off x="4182261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0" name="Шестиугольник 1319">
              <a:extLst>
                <a:ext uri="{FF2B5EF4-FFF2-40B4-BE49-F238E27FC236}">
                  <a16:creationId xmlns:a16="http://schemas.microsoft.com/office/drawing/2014/main" id="{53A35235-2DF1-40E5-83F1-5B5F4767B4F1}"/>
                </a:ext>
              </a:extLst>
            </p:cNvPr>
            <p:cNvSpPr/>
            <p:nvPr/>
          </p:nvSpPr>
          <p:spPr>
            <a:xfrm rot="16200000">
              <a:off x="3846700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1" name="Шестиугольник 1320">
              <a:extLst>
                <a:ext uri="{FF2B5EF4-FFF2-40B4-BE49-F238E27FC236}">
                  <a16:creationId xmlns:a16="http://schemas.microsoft.com/office/drawing/2014/main" id="{5008810E-A195-4BFA-9032-9EC9555C7BD8}"/>
                </a:ext>
              </a:extLst>
            </p:cNvPr>
            <p:cNvSpPr/>
            <p:nvPr/>
          </p:nvSpPr>
          <p:spPr>
            <a:xfrm rot="16200000">
              <a:off x="3958554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2" name="Шестиугольник 1321">
              <a:extLst>
                <a:ext uri="{FF2B5EF4-FFF2-40B4-BE49-F238E27FC236}">
                  <a16:creationId xmlns:a16="http://schemas.microsoft.com/office/drawing/2014/main" id="{38A360A8-1126-D7F5-78AE-9C3610B9B8D9}"/>
                </a:ext>
              </a:extLst>
            </p:cNvPr>
            <p:cNvSpPr/>
            <p:nvPr/>
          </p:nvSpPr>
          <p:spPr>
            <a:xfrm rot="16200000">
              <a:off x="4517819" y="4241129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3" name="Шестиугольник 1322">
              <a:extLst>
                <a:ext uri="{FF2B5EF4-FFF2-40B4-BE49-F238E27FC236}">
                  <a16:creationId xmlns:a16="http://schemas.microsoft.com/office/drawing/2014/main" id="{381B6DC6-9089-DFAF-BDB1-D6B1964B850E}"/>
                </a:ext>
              </a:extLst>
            </p:cNvPr>
            <p:cNvSpPr/>
            <p:nvPr/>
          </p:nvSpPr>
          <p:spPr>
            <a:xfrm rot="16200000">
              <a:off x="4629673" y="4241129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4" name="Шестиугольник 1323">
              <a:extLst>
                <a:ext uri="{FF2B5EF4-FFF2-40B4-BE49-F238E27FC236}">
                  <a16:creationId xmlns:a16="http://schemas.microsoft.com/office/drawing/2014/main" id="{348CB516-63CF-E077-442F-E3DB76F1E3AB}"/>
                </a:ext>
              </a:extLst>
            </p:cNvPr>
            <p:cNvSpPr/>
            <p:nvPr/>
          </p:nvSpPr>
          <p:spPr>
            <a:xfrm rot="16200000">
              <a:off x="4294112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5" name="Шестиугольник 1324">
              <a:extLst>
                <a:ext uri="{FF2B5EF4-FFF2-40B4-BE49-F238E27FC236}">
                  <a16:creationId xmlns:a16="http://schemas.microsoft.com/office/drawing/2014/main" id="{3014F1E6-46EF-5EBD-CF71-E94353C0E8EB}"/>
                </a:ext>
              </a:extLst>
            </p:cNvPr>
            <p:cNvSpPr/>
            <p:nvPr/>
          </p:nvSpPr>
          <p:spPr>
            <a:xfrm rot="16200000">
              <a:off x="4405966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6" name="Шестиугольник 1325">
              <a:extLst>
                <a:ext uri="{FF2B5EF4-FFF2-40B4-BE49-F238E27FC236}">
                  <a16:creationId xmlns:a16="http://schemas.microsoft.com/office/drawing/2014/main" id="{47A53005-B6FF-58B2-DD01-EC2B8CB79B35}"/>
                </a:ext>
              </a:extLst>
            </p:cNvPr>
            <p:cNvSpPr/>
            <p:nvPr/>
          </p:nvSpPr>
          <p:spPr>
            <a:xfrm rot="16200000">
              <a:off x="4965231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7" name="Шестиугольник 1326">
              <a:extLst>
                <a:ext uri="{FF2B5EF4-FFF2-40B4-BE49-F238E27FC236}">
                  <a16:creationId xmlns:a16="http://schemas.microsoft.com/office/drawing/2014/main" id="{165055D0-7AED-B0D8-D715-0BA28E749CF5}"/>
                </a:ext>
              </a:extLst>
            </p:cNvPr>
            <p:cNvSpPr/>
            <p:nvPr/>
          </p:nvSpPr>
          <p:spPr>
            <a:xfrm rot="16200000">
              <a:off x="5077085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8" name="Шестиугольник 1327">
              <a:extLst>
                <a:ext uri="{FF2B5EF4-FFF2-40B4-BE49-F238E27FC236}">
                  <a16:creationId xmlns:a16="http://schemas.microsoft.com/office/drawing/2014/main" id="{76F0F321-7E26-8080-6150-1471D5987619}"/>
                </a:ext>
              </a:extLst>
            </p:cNvPr>
            <p:cNvSpPr/>
            <p:nvPr/>
          </p:nvSpPr>
          <p:spPr>
            <a:xfrm rot="16200000">
              <a:off x="4741524" y="4241129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9" name="Шестиугольник 1328">
              <a:extLst>
                <a:ext uri="{FF2B5EF4-FFF2-40B4-BE49-F238E27FC236}">
                  <a16:creationId xmlns:a16="http://schemas.microsoft.com/office/drawing/2014/main" id="{F7A0E38D-0456-929E-6FB5-1A3B55173B55}"/>
                </a:ext>
              </a:extLst>
            </p:cNvPr>
            <p:cNvSpPr/>
            <p:nvPr/>
          </p:nvSpPr>
          <p:spPr>
            <a:xfrm rot="16200000">
              <a:off x="4853378" y="4241129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0" name="Шестиугольник 1329">
              <a:extLst>
                <a:ext uri="{FF2B5EF4-FFF2-40B4-BE49-F238E27FC236}">
                  <a16:creationId xmlns:a16="http://schemas.microsoft.com/office/drawing/2014/main" id="{21E80DA2-2CD3-73CE-089A-04140A01FDFB}"/>
                </a:ext>
              </a:extLst>
            </p:cNvPr>
            <p:cNvSpPr/>
            <p:nvPr/>
          </p:nvSpPr>
          <p:spPr>
            <a:xfrm rot="16200000">
              <a:off x="5412643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1" name="Шестиугольник 1330">
              <a:extLst>
                <a:ext uri="{FF2B5EF4-FFF2-40B4-BE49-F238E27FC236}">
                  <a16:creationId xmlns:a16="http://schemas.microsoft.com/office/drawing/2014/main" id="{BD6E996E-2753-3951-D6D1-9F518463FE66}"/>
                </a:ext>
              </a:extLst>
            </p:cNvPr>
            <p:cNvSpPr/>
            <p:nvPr/>
          </p:nvSpPr>
          <p:spPr>
            <a:xfrm rot="16200000">
              <a:off x="5524497" y="4241129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2" name="Шестиугольник 1331">
              <a:extLst>
                <a:ext uri="{FF2B5EF4-FFF2-40B4-BE49-F238E27FC236}">
                  <a16:creationId xmlns:a16="http://schemas.microsoft.com/office/drawing/2014/main" id="{376FE0FF-5FC9-66A5-ACE4-97462188B749}"/>
                </a:ext>
              </a:extLst>
            </p:cNvPr>
            <p:cNvSpPr/>
            <p:nvPr/>
          </p:nvSpPr>
          <p:spPr>
            <a:xfrm rot="16200000">
              <a:off x="5188936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3" name="Шестиугольник 1332">
              <a:extLst>
                <a:ext uri="{FF2B5EF4-FFF2-40B4-BE49-F238E27FC236}">
                  <a16:creationId xmlns:a16="http://schemas.microsoft.com/office/drawing/2014/main" id="{E45D0DFF-0A5B-D8B5-52B9-FA78B9B7D2EB}"/>
                </a:ext>
              </a:extLst>
            </p:cNvPr>
            <p:cNvSpPr/>
            <p:nvPr/>
          </p:nvSpPr>
          <p:spPr>
            <a:xfrm rot="16200000">
              <a:off x="5300790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4" name="Шестиугольник 1333">
              <a:extLst>
                <a:ext uri="{FF2B5EF4-FFF2-40B4-BE49-F238E27FC236}">
                  <a16:creationId xmlns:a16="http://schemas.microsoft.com/office/drawing/2014/main" id="{9B064DC3-4549-AEC4-07D4-B51ACB1DDA85}"/>
                </a:ext>
              </a:extLst>
            </p:cNvPr>
            <p:cNvSpPr/>
            <p:nvPr/>
          </p:nvSpPr>
          <p:spPr>
            <a:xfrm rot="16200000">
              <a:off x="5860055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5" name="Шестиугольник 1334">
              <a:extLst>
                <a:ext uri="{FF2B5EF4-FFF2-40B4-BE49-F238E27FC236}">
                  <a16:creationId xmlns:a16="http://schemas.microsoft.com/office/drawing/2014/main" id="{EB9B7515-7745-C930-7C1F-B6C15F543C7D}"/>
                </a:ext>
              </a:extLst>
            </p:cNvPr>
            <p:cNvSpPr/>
            <p:nvPr/>
          </p:nvSpPr>
          <p:spPr>
            <a:xfrm rot="16200000">
              <a:off x="5971909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6" name="Шестиугольник 1335">
              <a:extLst>
                <a:ext uri="{FF2B5EF4-FFF2-40B4-BE49-F238E27FC236}">
                  <a16:creationId xmlns:a16="http://schemas.microsoft.com/office/drawing/2014/main" id="{B03D503E-827A-4AE8-63AE-47DE2216AE0E}"/>
                </a:ext>
              </a:extLst>
            </p:cNvPr>
            <p:cNvSpPr/>
            <p:nvPr/>
          </p:nvSpPr>
          <p:spPr>
            <a:xfrm rot="16200000">
              <a:off x="5636348" y="4241129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7" name="Шестиугольник 1336">
              <a:extLst>
                <a:ext uri="{FF2B5EF4-FFF2-40B4-BE49-F238E27FC236}">
                  <a16:creationId xmlns:a16="http://schemas.microsoft.com/office/drawing/2014/main" id="{AC2835F9-D0F3-73BA-2E38-ACF8B1A5C0E3}"/>
                </a:ext>
              </a:extLst>
            </p:cNvPr>
            <p:cNvSpPr/>
            <p:nvPr/>
          </p:nvSpPr>
          <p:spPr>
            <a:xfrm rot="16200000">
              <a:off x="5748202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8" name="Шестиугольник 1337">
              <a:extLst>
                <a:ext uri="{FF2B5EF4-FFF2-40B4-BE49-F238E27FC236}">
                  <a16:creationId xmlns:a16="http://schemas.microsoft.com/office/drawing/2014/main" id="{1DC40C13-3687-74B5-09A2-6739EDE91282}"/>
                </a:ext>
              </a:extLst>
            </p:cNvPr>
            <p:cNvSpPr/>
            <p:nvPr/>
          </p:nvSpPr>
          <p:spPr>
            <a:xfrm rot="16200000">
              <a:off x="6307467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9" name="Шестиугольник 1338">
              <a:extLst>
                <a:ext uri="{FF2B5EF4-FFF2-40B4-BE49-F238E27FC236}">
                  <a16:creationId xmlns:a16="http://schemas.microsoft.com/office/drawing/2014/main" id="{08B26D51-F544-FF97-1964-67CE687AF817}"/>
                </a:ext>
              </a:extLst>
            </p:cNvPr>
            <p:cNvSpPr/>
            <p:nvPr/>
          </p:nvSpPr>
          <p:spPr>
            <a:xfrm rot="16200000">
              <a:off x="6419321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0" name="Шестиугольник 1339">
              <a:extLst>
                <a:ext uri="{FF2B5EF4-FFF2-40B4-BE49-F238E27FC236}">
                  <a16:creationId xmlns:a16="http://schemas.microsoft.com/office/drawing/2014/main" id="{BF8D3B92-F39F-A8A4-3B50-8DEBF22BACE5}"/>
                </a:ext>
              </a:extLst>
            </p:cNvPr>
            <p:cNvSpPr/>
            <p:nvPr/>
          </p:nvSpPr>
          <p:spPr>
            <a:xfrm rot="16200000">
              <a:off x="6083760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1" name="Шестиугольник 1340">
              <a:extLst>
                <a:ext uri="{FF2B5EF4-FFF2-40B4-BE49-F238E27FC236}">
                  <a16:creationId xmlns:a16="http://schemas.microsoft.com/office/drawing/2014/main" id="{49331730-78B1-FDE8-8CF4-0EBFBCED11CB}"/>
                </a:ext>
              </a:extLst>
            </p:cNvPr>
            <p:cNvSpPr/>
            <p:nvPr/>
          </p:nvSpPr>
          <p:spPr>
            <a:xfrm rot="16200000">
              <a:off x="6195614" y="4241129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2" name="Шестиугольник 1341">
              <a:extLst>
                <a:ext uri="{FF2B5EF4-FFF2-40B4-BE49-F238E27FC236}">
                  <a16:creationId xmlns:a16="http://schemas.microsoft.com/office/drawing/2014/main" id="{01CE6660-1E88-D82F-FE4C-6133EFC23466}"/>
                </a:ext>
              </a:extLst>
            </p:cNvPr>
            <p:cNvSpPr/>
            <p:nvPr/>
          </p:nvSpPr>
          <p:spPr>
            <a:xfrm rot="16200000">
              <a:off x="6754879" y="42411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3" name="Шестиугольник 1342">
              <a:extLst>
                <a:ext uri="{FF2B5EF4-FFF2-40B4-BE49-F238E27FC236}">
                  <a16:creationId xmlns:a16="http://schemas.microsoft.com/office/drawing/2014/main" id="{1850C915-ABE1-E5F9-0DE5-B7ED2B9FB8EF}"/>
                </a:ext>
              </a:extLst>
            </p:cNvPr>
            <p:cNvSpPr/>
            <p:nvPr/>
          </p:nvSpPr>
          <p:spPr>
            <a:xfrm rot="16200000">
              <a:off x="6866733" y="42411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4" name="Шестиугольник 1343">
              <a:extLst>
                <a:ext uri="{FF2B5EF4-FFF2-40B4-BE49-F238E27FC236}">
                  <a16:creationId xmlns:a16="http://schemas.microsoft.com/office/drawing/2014/main" id="{996798E1-48CD-F57A-621A-971CB4DCED26}"/>
                </a:ext>
              </a:extLst>
            </p:cNvPr>
            <p:cNvSpPr/>
            <p:nvPr/>
          </p:nvSpPr>
          <p:spPr>
            <a:xfrm rot="16200000">
              <a:off x="6531172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5" name="Шестиугольник 1344">
              <a:extLst>
                <a:ext uri="{FF2B5EF4-FFF2-40B4-BE49-F238E27FC236}">
                  <a16:creationId xmlns:a16="http://schemas.microsoft.com/office/drawing/2014/main" id="{0573DA69-4FD3-85B8-1E17-AB89358ECA79}"/>
                </a:ext>
              </a:extLst>
            </p:cNvPr>
            <p:cNvSpPr/>
            <p:nvPr/>
          </p:nvSpPr>
          <p:spPr>
            <a:xfrm rot="16200000">
              <a:off x="6643026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6" name="Шестиугольник 1345">
              <a:extLst>
                <a:ext uri="{FF2B5EF4-FFF2-40B4-BE49-F238E27FC236}">
                  <a16:creationId xmlns:a16="http://schemas.microsoft.com/office/drawing/2014/main" id="{752DA3D3-C699-1688-EC70-480240FDF957}"/>
                </a:ext>
              </a:extLst>
            </p:cNvPr>
            <p:cNvSpPr/>
            <p:nvPr/>
          </p:nvSpPr>
          <p:spPr>
            <a:xfrm rot="16200000">
              <a:off x="6978583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7" name="Шестиугольник 1346">
              <a:extLst>
                <a:ext uri="{FF2B5EF4-FFF2-40B4-BE49-F238E27FC236}">
                  <a16:creationId xmlns:a16="http://schemas.microsoft.com/office/drawing/2014/main" id="{A4379BDE-7309-2A53-BA56-408DD0118DB0}"/>
                </a:ext>
              </a:extLst>
            </p:cNvPr>
            <p:cNvSpPr/>
            <p:nvPr/>
          </p:nvSpPr>
          <p:spPr>
            <a:xfrm rot="16200000">
              <a:off x="7090437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8" name="Шестиугольник 1347">
              <a:extLst>
                <a:ext uri="{FF2B5EF4-FFF2-40B4-BE49-F238E27FC236}">
                  <a16:creationId xmlns:a16="http://schemas.microsoft.com/office/drawing/2014/main" id="{F1945437-05CD-DA65-CE32-A2225E31AB7E}"/>
                </a:ext>
              </a:extLst>
            </p:cNvPr>
            <p:cNvSpPr/>
            <p:nvPr/>
          </p:nvSpPr>
          <p:spPr>
            <a:xfrm rot="16200000">
              <a:off x="7425995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9" name="Шестиугольник 1348">
              <a:extLst>
                <a:ext uri="{FF2B5EF4-FFF2-40B4-BE49-F238E27FC236}">
                  <a16:creationId xmlns:a16="http://schemas.microsoft.com/office/drawing/2014/main" id="{156DF9FF-493D-83A2-94FE-5CA25E7A9FB4}"/>
                </a:ext>
              </a:extLst>
            </p:cNvPr>
            <p:cNvSpPr/>
            <p:nvPr/>
          </p:nvSpPr>
          <p:spPr>
            <a:xfrm rot="16200000">
              <a:off x="7537849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0" name="Шестиугольник 1349">
              <a:extLst>
                <a:ext uri="{FF2B5EF4-FFF2-40B4-BE49-F238E27FC236}">
                  <a16:creationId xmlns:a16="http://schemas.microsoft.com/office/drawing/2014/main" id="{7A0CBAB3-F971-9015-4DF8-15E1FBBA1D18}"/>
                </a:ext>
              </a:extLst>
            </p:cNvPr>
            <p:cNvSpPr/>
            <p:nvPr/>
          </p:nvSpPr>
          <p:spPr>
            <a:xfrm rot="16200000">
              <a:off x="7202288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1" name="Шестиугольник 1350">
              <a:extLst>
                <a:ext uri="{FF2B5EF4-FFF2-40B4-BE49-F238E27FC236}">
                  <a16:creationId xmlns:a16="http://schemas.microsoft.com/office/drawing/2014/main" id="{B83AA122-FB81-A222-8A3D-3558283308B9}"/>
                </a:ext>
              </a:extLst>
            </p:cNvPr>
            <p:cNvSpPr/>
            <p:nvPr/>
          </p:nvSpPr>
          <p:spPr>
            <a:xfrm rot="16200000">
              <a:off x="7314142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2" name="Шестиугольник 1351">
              <a:extLst>
                <a:ext uri="{FF2B5EF4-FFF2-40B4-BE49-F238E27FC236}">
                  <a16:creationId xmlns:a16="http://schemas.microsoft.com/office/drawing/2014/main" id="{8921A4A4-855E-9CDB-EB7E-59A0279BF524}"/>
                </a:ext>
              </a:extLst>
            </p:cNvPr>
            <p:cNvSpPr/>
            <p:nvPr/>
          </p:nvSpPr>
          <p:spPr>
            <a:xfrm rot="16200000">
              <a:off x="7873407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3" name="Шестиугольник 1352">
              <a:extLst>
                <a:ext uri="{FF2B5EF4-FFF2-40B4-BE49-F238E27FC236}">
                  <a16:creationId xmlns:a16="http://schemas.microsoft.com/office/drawing/2014/main" id="{56FEC56F-6652-D015-877A-A461F8697B9A}"/>
                </a:ext>
              </a:extLst>
            </p:cNvPr>
            <p:cNvSpPr/>
            <p:nvPr/>
          </p:nvSpPr>
          <p:spPr>
            <a:xfrm rot="16200000">
              <a:off x="7985261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4" name="Шестиугольник 1353">
              <a:extLst>
                <a:ext uri="{FF2B5EF4-FFF2-40B4-BE49-F238E27FC236}">
                  <a16:creationId xmlns:a16="http://schemas.microsoft.com/office/drawing/2014/main" id="{3C9085F1-ABBC-F88B-1123-2C9A2F5DC743}"/>
                </a:ext>
              </a:extLst>
            </p:cNvPr>
            <p:cNvSpPr/>
            <p:nvPr/>
          </p:nvSpPr>
          <p:spPr>
            <a:xfrm rot="16200000">
              <a:off x="7649700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5" name="Шестиугольник 1354">
              <a:extLst>
                <a:ext uri="{FF2B5EF4-FFF2-40B4-BE49-F238E27FC236}">
                  <a16:creationId xmlns:a16="http://schemas.microsoft.com/office/drawing/2014/main" id="{536B7BCD-C989-A652-4FEA-B87157BCE18E}"/>
                </a:ext>
              </a:extLst>
            </p:cNvPr>
            <p:cNvSpPr/>
            <p:nvPr/>
          </p:nvSpPr>
          <p:spPr>
            <a:xfrm rot="16200000">
              <a:off x="7761554" y="424112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6" name="Шестиугольник 1355">
              <a:extLst>
                <a:ext uri="{FF2B5EF4-FFF2-40B4-BE49-F238E27FC236}">
                  <a16:creationId xmlns:a16="http://schemas.microsoft.com/office/drawing/2014/main" id="{614A105A-9B1C-85A2-89F5-FAB05939550B}"/>
                </a:ext>
              </a:extLst>
            </p:cNvPr>
            <p:cNvSpPr/>
            <p:nvPr/>
          </p:nvSpPr>
          <p:spPr>
            <a:xfrm rot="16200000">
              <a:off x="8320819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7" name="Шестиугольник 1356">
              <a:extLst>
                <a:ext uri="{FF2B5EF4-FFF2-40B4-BE49-F238E27FC236}">
                  <a16:creationId xmlns:a16="http://schemas.microsoft.com/office/drawing/2014/main" id="{12734A3D-1D5E-6E3F-7A7A-14DF1C394389}"/>
                </a:ext>
              </a:extLst>
            </p:cNvPr>
            <p:cNvSpPr/>
            <p:nvPr/>
          </p:nvSpPr>
          <p:spPr>
            <a:xfrm rot="16200000">
              <a:off x="8432673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8" name="Шестиугольник 1357">
              <a:extLst>
                <a:ext uri="{FF2B5EF4-FFF2-40B4-BE49-F238E27FC236}">
                  <a16:creationId xmlns:a16="http://schemas.microsoft.com/office/drawing/2014/main" id="{579AC4C3-08AC-F763-4EA3-082445575DE1}"/>
                </a:ext>
              </a:extLst>
            </p:cNvPr>
            <p:cNvSpPr/>
            <p:nvPr/>
          </p:nvSpPr>
          <p:spPr>
            <a:xfrm rot="16200000">
              <a:off x="8097112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9" name="Шестиугольник 1358">
              <a:extLst>
                <a:ext uri="{FF2B5EF4-FFF2-40B4-BE49-F238E27FC236}">
                  <a16:creationId xmlns:a16="http://schemas.microsoft.com/office/drawing/2014/main" id="{94E32FAF-B3CE-0B9B-094F-70F0336D2564}"/>
                </a:ext>
              </a:extLst>
            </p:cNvPr>
            <p:cNvSpPr/>
            <p:nvPr/>
          </p:nvSpPr>
          <p:spPr>
            <a:xfrm rot="16200000">
              <a:off x="8208966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0" name="Шестиугольник 1359">
              <a:extLst>
                <a:ext uri="{FF2B5EF4-FFF2-40B4-BE49-F238E27FC236}">
                  <a16:creationId xmlns:a16="http://schemas.microsoft.com/office/drawing/2014/main" id="{DDFFC45E-4A01-BB6E-B098-67BC503EB938}"/>
                </a:ext>
              </a:extLst>
            </p:cNvPr>
            <p:cNvSpPr/>
            <p:nvPr/>
          </p:nvSpPr>
          <p:spPr>
            <a:xfrm rot="16200000">
              <a:off x="8768231" y="42411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1" name="Шестиугольник 1360">
              <a:extLst>
                <a:ext uri="{FF2B5EF4-FFF2-40B4-BE49-F238E27FC236}">
                  <a16:creationId xmlns:a16="http://schemas.microsoft.com/office/drawing/2014/main" id="{E1E46AF5-9B4E-9A3C-0EDF-A3FCD72CC5B9}"/>
                </a:ext>
              </a:extLst>
            </p:cNvPr>
            <p:cNvSpPr/>
            <p:nvPr/>
          </p:nvSpPr>
          <p:spPr>
            <a:xfrm rot="16200000">
              <a:off x="8544524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2" name="Шестиугольник 1361">
              <a:extLst>
                <a:ext uri="{FF2B5EF4-FFF2-40B4-BE49-F238E27FC236}">
                  <a16:creationId xmlns:a16="http://schemas.microsoft.com/office/drawing/2014/main" id="{9580D118-CD26-3E5B-A530-7F7E79B982FA}"/>
                </a:ext>
              </a:extLst>
            </p:cNvPr>
            <p:cNvSpPr/>
            <p:nvPr/>
          </p:nvSpPr>
          <p:spPr>
            <a:xfrm rot="16200000">
              <a:off x="8656378" y="424112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3" name="Шестиугольник 1362">
              <a:extLst>
                <a:ext uri="{FF2B5EF4-FFF2-40B4-BE49-F238E27FC236}">
                  <a16:creationId xmlns:a16="http://schemas.microsoft.com/office/drawing/2014/main" id="{AB317D0F-1AC6-0951-E48D-FE4CB6F2C1AA}"/>
                </a:ext>
              </a:extLst>
            </p:cNvPr>
            <p:cNvSpPr/>
            <p:nvPr/>
          </p:nvSpPr>
          <p:spPr>
            <a:xfrm rot="16200000">
              <a:off x="3219255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4" name="Шестиугольник 1363">
              <a:extLst>
                <a:ext uri="{FF2B5EF4-FFF2-40B4-BE49-F238E27FC236}">
                  <a16:creationId xmlns:a16="http://schemas.microsoft.com/office/drawing/2014/main" id="{A912EE24-A4C6-0673-ED5E-952A6E793BF9}"/>
                </a:ext>
              </a:extLst>
            </p:cNvPr>
            <p:cNvSpPr/>
            <p:nvPr/>
          </p:nvSpPr>
          <p:spPr>
            <a:xfrm rot="16200000">
              <a:off x="3331109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5" name="Шестиугольник 1364">
              <a:extLst>
                <a:ext uri="{FF2B5EF4-FFF2-40B4-BE49-F238E27FC236}">
                  <a16:creationId xmlns:a16="http://schemas.microsoft.com/office/drawing/2014/main" id="{4AC0553C-95BA-C706-5D90-51836AB371D5}"/>
                </a:ext>
              </a:extLst>
            </p:cNvPr>
            <p:cNvSpPr/>
            <p:nvPr/>
          </p:nvSpPr>
          <p:spPr>
            <a:xfrm rot="16200000">
              <a:off x="3107402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6" name="Шестиугольник 1365">
              <a:extLst>
                <a:ext uri="{FF2B5EF4-FFF2-40B4-BE49-F238E27FC236}">
                  <a16:creationId xmlns:a16="http://schemas.microsoft.com/office/drawing/2014/main" id="{C0D2C773-6A8B-21A9-2DC2-4317F5A36885}"/>
                </a:ext>
              </a:extLst>
            </p:cNvPr>
            <p:cNvSpPr/>
            <p:nvPr/>
          </p:nvSpPr>
          <p:spPr>
            <a:xfrm rot="16200000">
              <a:off x="3666667" y="4342440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7" name="Шестиугольник 1366">
              <a:extLst>
                <a:ext uri="{FF2B5EF4-FFF2-40B4-BE49-F238E27FC236}">
                  <a16:creationId xmlns:a16="http://schemas.microsoft.com/office/drawing/2014/main" id="{6B43D8CE-26CE-A60B-A2BF-29E62A427DDE}"/>
                </a:ext>
              </a:extLst>
            </p:cNvPr>
            <p:cNvSpPr/>
            <p:nvPr/>
          </p:nvSpPr>
          <p:spPr>
            <a:xfrm rot="16200000">
              <a:off x="3778521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8" name="Шестиугольник 1367">
              <a:extLst>
                <a:ext uri="{FF2B5EF4-FFF2-40B4-BE49-F238E27FC236}">
                  <a16:creationId xmlns:a16="http://schemas.microsoft.com/office/drawing/2014/main" id="{65F58E1D-F7CF-5E62-0D9A-55C146C61322}"/>
                </a:ext>
              </a:extLst>
            </p:cNvPr>
            <p:cNvSpPr/>
            <p:nvPr/>
          </p:nvSpPr>
          <p:spPr>
            <a:xfrm rot="16200000">
              <a:off x="3442960" y="434243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9" name="Шестиугольник 1368">
              <a:extLst>
                <a:ext uri="{FF2B5EF4-FFF2-40B4-BE49-F238E27FC236}">
                  <a16:creationId xmlns:a16="http://schemas.microsoft.com/office/drawing/2014/main" id="{B68562D8-B53F-DA61-1F6D-CD05330E1BB0}"/>
                </a:ext>
              </a:extLst>
            </p:cNvPr>
            <p:cNvSpPr/>
            <p:nvPr/>
          </p:nvSpPr>
          <p:spPr>
            <a:xfrm rot="16200000">
              <a:off x="3554814" y="4342439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0" name="Шестиугольник 1369">
              <a:extLst>
                <a:ext uri="{FF2B5EF4-FFF2-40B4-BE49-F238E27FC236}">
                  <a16:creationId xmlns:a16="http://schemas.microsoft.com/office/drawing/2014/main" id="{A629C0D4-C047-88F5-9F46-37CAD9DD9D3D}"/>
                </a:ext>
              </a:extLst>
            </p:cNvPr>
            <p:cNvSpPr/>
            <p:nvPr/>
          </p:nvSpPr>
          <p:spPr>
            <a:xfrm rot="16200000">
              <a:off x="4114079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1" name="Шестиугольник 1370">
              <a:extLst>
                <a:ext uri="{FF2B5EF4-FFF2-40B4-BE49-F238E27FC236}">
                  <a16:creationId xmlns:a16="http://schemas.microsoft.com/office/drawing/2014/main" id="{971D79DA-49D5-C162-A379-635E9E672718}"/>
                </a:ext>
              </a:extLst>
            </p:cNvPr>
            <p:cNvSpPr/>
            <p:nvPr/>
          </p:nvSpPr>
          <p:spPr>
            <a:xfrm rot="16200000">
              <a:off x="4225933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2" name="Шестиугольник 1371">
              <a:extLst>
                <a:ext uri="{FF2B5EF4-FFF2-40B4-BE49-F238E27FC236}">
                  <a16:creationId xmlns:a16="http://schemas.microsoft.com/office/drawing/2014/main" id="{D5ACC4BA-61A0-D42A-CD12-EFFD16AD736D}"/>
                </a:ext>
              </a:extLst>
            </p:cNvPr>
            <p:cNvSpPr/>
            <p:nvPr/>
          </p:nvSpPr>
          <p:spPr>
            <a:xfrm rot="16200000">
              <a:off x="3890372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3" name="Шестиугольник 1372">
              <a:extLst>
                <a:ext uri="{FF2B5EF4-FFF2-40B4-BE49-F238E27FC236}">
                  <a16:creationId xmlns:a16="http://schemas.microsoft.com/office/drawing/2014/main" id="{4CD9FB11-5BBD-9156-752D-D99504EC83D4}"/>
                </a:ext>
              </a:extLst>
            </p:cNvPr>
            <p:cNvSpPr/>
            <p:nvPr/>
          </p:nvSpPr>
          <p:spPr>
            <a:xfrm rot="16200000">
              <a:off x="4002226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4" name="Шестиугольник 1373">
              <a:extLst>
                <a:ext uri="{FF2B5EF4-FFF2-40B4-BE49-F238E27FC236}">
                  <a16:creationId xmlns:a16="http://schemas.microsoft.com/office/drawing/2014/main" id="{DAB2569C-5395-4725-EF87-77A53979C452}"/>
                </a:ext>
              </a:extLst>
            </p:cNvPr>
            <p:cNvSpPr/>
            <p:nvPr/>
          </p:nvSpPr>
          <p:spPr>
            <a:xfrm rot="16200000">
              <a:off x="4561491" y="4342441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5" name="Шестиугольник 1374">
              <a:extLst>
                <a:ext uri="{FF2B5EF4-FFF2-40B4-BE49-F238E27FC236}">
                  <a16:creationId xmlns:a16="http://schemas.microsoft.com/office/drawing/2014/main" id="{91F898E5-D378-DCD0-1BAB-5CA522AD85BE}"/>
                </a:ext>
              </a:extLst>
            </p:cNvPr>
            <p:cNvSpPr/>
            <p:nvPr/>
          </p:nvSpPr>
          <p:spPr>
            <a:xfrm rot="16200000">
              <a:off x="4673345" y="4342441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6" name="Шестиугольник 1375">
              <a:extLst>
                <a:ext uri="{FF2B5EF4-FFF2-40B4-BE49-F238E27FC236}">
                  <a16:creationId xmlns:a16="http://schemas.microsoft.com/office/drawing/2014/main" id="{928E8D5A-0192-375A-EE3D-F3EE7E33F1CD}"/>
                </a:ext>
              </a:extLst>
            </p:cNvPr>
            <p:cNvSpPr/>
            <p:nvPr/>
          </p:nvSpPr>
          <p:spPr>
            <a:xfrm rot="16200000">
              <a:off x="4337784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7" name="Шестиугольник 1376">
              <a:extLst>
                <a:ext uri="{FF2B5EF4-FFF2-40B4-BE49-F238E27FC236}">
                  <a16:creationId xmlns:a16="http://schemas.microsoft.com/office/drawing/2014/main" id="{CD6E79D1-954C-FA05-6B47-0BC85A48FCCF}"/>
                </a:ext>
              </a:extLst>
            </p:cNvPr>
            <p:cNvSpPr/>
            <p:nvPr/>
          </p:nvSpPr>
          <p:spPr>
            <a:xfrm rot="16200000">
              <a:off x="4449638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8" name="Шестиугольник 1377">
              <a:extLst>
                <a:ext uri="{FF2B5EF4-FFF2-40B4-BE49-F238E27FC236}">
                  <a16:creationId xmlns:a16="http://schemas.microsoft.com/office/drawing/2014/main" id="{EA813A82-B74A-0949-40A5-3E3FB171B0CB}"/>
                </a:ext>
              </a:extLst>
            </p:cNvPr>
            <p:cNvSpPr/>
            <p:nvPr/>
          </p:nvSpPr>
          <p:spPr>
            <a:xfrm rot="16200000">
              <a:off x="5008903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9" name="Шестиугольник 1378">
              <a:extLst>
                <a:ext uri="{FF2B5EF4-FFF2-40B4-BE49-F238E27FC236}">
                  <a16:creationId xmlns:a16="http://schemas.microsoft.com/office/drawing/2014/main" id="{5163BA40-C50B-A672-80BD-963B1DCA0939}"/>
                </a:ext>
              </a:extLst>
            </p:cNvPr>
            <p:cNvSpPr/>
            <p:nvPr/>
          </p:nvSpPr>
          <p:spPr>
            <a:xfrm rot="16200000">
              <a:off x="5120757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0" name="Шестиугольник 1379">
              <a:extLst>
                <a:ext uri="{FF2B5EF4-FFF2-40B4-BE49-F238E27FC236}">
                  <a16:creationId xmlns:a16="http://schemas.microsoft.com/office/drawing/2014/main" id="{AB6122E3-48F9-7614-47DB-60754F22B8A3}"/>
                </a:ext>
              </a:extLst>
            </p:cNvPr>
            <p:cNvSpPr/>
            <p:nvPr/>
          </p:nvSpPr>
          <p:spPr>
            <a:xfrm rot="16200000">
              <a:off x="4785196" y="4342441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1" name="Шестиугольник 1380">
              <a:extLst>
                <a:ext uri="{FF2B5EF4-FFF2-40B4-BE49-F238E27FC236}">
                  <a16:creationId xmlns:a16="http://schemas.microsoft.com/office/drawing/2014/main" id="{8A4188D1-203E-8864-51FB-0E5B2D64B167}"/>
                </a:ext>
              </a:extLst>
            </p:cNvPr>
            <p:cNvSpPr/>
            <p:nvPr/>
          </p:nvSpPr>
          <p:spPr>
            <a:xfrm rot="16200000">
              <a:off x="4897050" y="4342441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2" name="Шестиугольник 1381">
              <a:extLst>
                <a:ext uri="{FF2B5EF4-FFF2-40B4-BE49-F238E27FC236}">
                  <a16:creationId xmlns:a16="http://schemas.microsoft.com/office/drawing/2014/main" id="{580834C7-AB50-4133-BB0D-146B7566B1AB}"/>
                </a:ext>
              </a:extLst>
            </p:cNvPr>
            <p:cNvSpPr/>
            <p:nvPr/>
          </p:nvSpPr>
          <p:spPr>
            <a:xfrm rot="16200000">
              <a:off x="5456315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3" name="Шестиугольник 1382">
              <a:extLst>
                <a:ext uri="{FF2B5EF4-FFF2-40B4-BE49-F238E27FC236}">
                  <a16:creationId xmlns:a16="http://schemas.microsoft.com/office/drawing/2014/main" id="{42B1CC2C-560D-B2C1-22AC-0C5D3940A3BA}"/>
                </a:ext>
              </a:extLst>
            </p:cNvPr>
            <p:cNvSpPr/>
            <p:nvPr/>
          </p:nvSpPr>
          <p:spPr>
            <a:xfrm rot="16200000">
              <a:off x="5568169" y="4342441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4" name="Шестиугольник 1383">
              <a:extLst>
                <a:ext uri="{FF2B5EF4-FFF2-40B4-BE49-F238E27FC236}">
                  <a16:creationId xmlns:a16="http://schemas.microsoft.com/office/drawing/2014/main" id="{E940D38F-62EF-EB1B-A200-7731C6A85833}"/>
                </a:ext>
              </a:extLst>
            </p:cNvPr>
            <p:cNvSpPr/>
            <p:nvPr/>
          </p:nvSpPr>
          <p:spPr>
            <a:xfrm rot="16200000">
              <a:off x="5232608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5" name="Шестиугольник 1384">
              <a:extLst>
                <a:ext uri="{FF2B5EF4-FFF2-40B4-BE49-F238E27FC236}">
                  <a16:creationId xmlns:a16="http://schemas.microsoft.com/office/drawing/2014/main" id="{F20A898A-B579-9FAC-CA1B-7AA8B4338134}"/>
                </a:ext>
              </a:extLst>
            </p:cNvPr>
            <p:cNvSpPr/>
            <p:nvPr/>
          </p:nvSpPr>
          <p:spPr>
            <a:xfrm rot="16200000">
              <a:off x="5344462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6" name="Шестиугольник 1385">
              <a:extLst>
                <a:ext uri="{FF2B5EF4-FFF2-40B4-BE49-F238E27FC236}">
                  <a16:creationId xmlns:a16="http://schemas.microsoft.com/office/drawing/2014/main" id="{81AFE5F8-31DB-4255-BA2E-14EF8284E825}"/>
                </a:ext>
              </a:extLst>
            </p:cNvPr>
            <p:cNvSpPr/>
            <p:nvPr/>
          </p:nvSpPr>
          <p:spPr>
            <a:xfrm rot="16200000">
              <a:off x="5903727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7" name="Шестиугольник 1386">
              <a:extLst>
                <a:ext uri="{FF2B5EF4-FFF2-40B4-BE49-F238E27FC236}">
                  <a16:creationId xmlns:a16="http://schemas.microsoft.com/office/drawing/2014/main" id="{4763211F-68E7-8489-2215-C6FD754A4828}"/>
                </a:ext>
              </a:extLst>
            </p:cNvPr>
            <p:cNvSpPr/>
            <p:nvPr/>
          </p:nvSpPr>
          <p:spPr>
            <a:xfrm rot="16200000">
              <a:off x="6015581" y="4342442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8" name="Шестиугольник 1387">
              <a:extLst>
                <a:ext uri="{FF2B5EF4-FFF2-40B4-BE49-F238E27FC236}">
                  <a16:creationId xmlns:a16="http://schemas.microsoft.com/office/drawing/2014/main" id="{F5246606-5B13-8EB1-F4D0-BEF49F2F6521}"/>
                </a:ext>
              </a:extLst>
            </p:cNvPr>
            <p:cNvSpPr/>
            <p:nvPr/>
          </p:nvSpPr>
          <p:spPr>
            <a:xfrm rot="16200000">
              <a:off x="5680020" y="4342441"/>
              <a:ext cx="101317" cy="87342"/>
            </a:xfrm>
            <a:prstGeom prst="hexagon">
              <a:avLst/>
            </a:prstGeom>
            <a:solidFill>
              <a:srgbClr val="FF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9" name="Шестиугольник 1388">
              <a:extLst>
                <a:ext uri="{FF2B5EF4-FFF2-40B4-BE49-F238E27FC236}">
                  <a16:creationId xmlns:a16="http://schemas.microsoft.com/office/drawing/2014/main" id="{40C02E4C-8F81-70E3-787C-7FC44B868D67}"/>
                </a:ext>
              </a:extLst>
            </p:cNvPr>
            <p:cNvSpPr/>
            <p:nvPr/>
          </p:nvSpPr>
          <p:spPr>
            <a:xfrm rot="16200000">
              <a:off x="5791874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0" name="Шестиугольник 1389">
              <a:extLst>
                <a:ext uri="{FF2B5EF4-FFF2-40B4-BE49-F238E27FC236}">
                  <a16:creationId xmlns:a16="http://schemas.microsoft.com/office/drawing/2014/main" id="{6EAE356D-B32F-8ADE-52CD-334F534FC08C}"/>
                </a:ext>
              </a:extLst>
            </p:cNvPr>
            <p:cNvSpPr/>
            <p:nvPr/>
          </p:nvSpPr>
          <p:spPr>
            <a:xfrm rot="16200000">
              <a:off x="6351139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1" name="Шестиугольник 1390">
              <a:extLst>
                <a:ext uri="{FF2B5EF4-FFF2-40B4-BE49-F238E27FC236}">
                  <a16:creationId xmlns:a16="http://schemas.microsoft.com/office/drawing/2014/main" id="{B991CA6A-5845-E7EC-6592-9F7CEBE56090}"/>
                </a:ext>
              </a:extLst>
            </p:cNvPr>
            <p:cNvSpPr/>
            <p:nvPr/>
          </p:nvSpPr>
          <p:spPr>
            <a:xfrm rot="16200000">
              <a:off x="6462993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2" name="Шестиугольник 1391">
              <a:extLst>
                <a:ext uri="{FF2B5EF4-FFF2-40B4-BE49-F238E27FC236}">
                  <a16:creationId xmlns:a16="http://schemas.microsoft.com/office/drawing/2014/main" id="{2BF26FC0-5C9A-44A6-D7FF-F4E212072AD5}"/>
                </a:ext>
              </a:extLst>
            </p:cNvPr>
            <p:cNvSpPr/>
            <p:nvPr/>
          </p:nvSpPr>
          <p:spPr>
            <a:xfrm rot="16200000">
              <a:off x="6127432" y="4342441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3" name="Шестиугольник 1392">
              <a:extLst>
                <a:ext uri="{FF2B5EF4-FFF2-40B4-BE49-F238E27FC236}">
                  <a16:creationId xmlns:a16="http://schemas.microsoft.com/office/drawing/2014/main" id="{84D4DFB3-8577-97AC-91F0-7D3BB1CCEBF7}"/>
                </a:ext>
              </a:extLst>
            </p:cNvPr>
            <p:cNvSpPr/>
            <p:nvPr/>
          </p:nvSpPr>
          <p:spPr>
            <a:xfrm rot="16200000">
              <a:off x="6239286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4" name="Шестиугольник 1393">
              <a:extLst>
                <a:ext uri="{FF2B5EF4-FFF2-40B4-BE49-F238E27FC236}">
                  <a16:creationId xmlns:a16="http://schemas.microsoft.com/office/drawing/2014/main" id="{AD70C8D6-A92D-1840-86AB-E4139E11BF0C}"/>
                </a:ext>
              </a:extLst>
            </p:cNvPr>
            <p:cNvSpPr/>
            <p:nvPr/>
          </p:nvSpPr>
          <p:spPr>
            <a:xfrm rot="16200000">
              <a:off x="6798551" y="434244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5" name="Шестиугольник 1394">
              <a:extLst>
                <a:ext uri="{FF2B5EF4-FFF2-40B4-BE49-F238E27FC236}">
                  <a16:creationId xmlns:a16="http://schemas.microsoft.com/office/drawing/2014/main" id="{7BE3D283-A2A6-8E3C-F685-150257718D6F}"/>
                </a:ext>
              </a:extLst>
            </p:cNvPr>
            <p:cNvSpPr/>
            <p:nvPr/>
          </p:nvSpPr>
          <p:spPr>
            <a:xfrm rot="16200000">
              <a:off x="6910405" y="434244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6" name="Шестиугольник 1395">
              <a:extLst>
                <a:ext uri="{FF2B5EF4-FFF2-40B4-BE49-F238E27FC236}">
                  <a16:creationId xmlns:a16="http://schemas.microsoft.com/office/drawing/2014/main" id="{362CAF06-8490-E7B5-3531-15439C720853}"/>
                </a:ext>
              </a:extLst>
            </p:cNvPr>
            <p:cNvSpPr/>
            <p:nvPr/>
          </p:nvSpPr>
          <p:spPr>
            <a:xfrm rot="16200000">
              <a:off x="6574844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7" name="Шестиугольник 1396">
              <a:extLst>
                <a:ext uri="{FF2B5EF4-FFF2-40B4-BE49-F238E27FC236}">
                  <a16:creationId xmlns:a16="http://schemas.microsoft.com/office/drawing/2014/main" id="{1B4EA891-C457-7FDF-E8C2-76E1FCB8118F}"/>
                </a:ext>
              </a:extLst>
            </p:cNvPr>
            <p:cNvSpPr/>
            <p:nvPr/>
          </p:nvSpPr>
          <p:spPr>
            <a:xfrm rot="16200000">
              <a:off x="6686698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8" name="Шестиугольник 1397">
              <a:extLst>
                <a:ext uri="{FF2B5EF4-FFF2-40B4-BE49-F238E27FC236}">
                  <a16:creationId xmlns:a16="http://schemas.microsoft.com/office/drawing/2014/main" id="{20515FD4-0D8B-B139-9027-92A4A7759E33}"/>
                </a:ext>
              </a:extLst>
            </p:cNvPr>
            <p:cNvSpPr/>
            <p:nvPr/>
          </p:nvSpPr>
          <p:spPr>
            <a:xfrm rot="16200000">
              <a:off x="7022255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9" name="Шестиугольник 1398">
              <a:extLst>
                <a:ext uri="{FF2B5EF4-FFF2-40B4-BE49-F238E27FC236}">
                  <a16:creationId xmlns:a16="http://schemas.microsoft.com/office/drawing/2014/main" id="{EE3A15E4-EE1A-351E-719E-361496229EA5}"/>
                </a:ext>
              </a:extLst>
            </p:cNvPr>
            <p:cNvSpPr/>
            <p:nvPr/>
          </p:nvSpPr>
          <p:spPr>
            <a:xfrm rot="16200000">
              <a:off x="7134109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0" name="Шестиугольник 1399">
              <a:extLst>
                <a:ext uri="{FF2B5EF4-FFF2-40B4-BE49-F238E27FC236}">
                  <a16:creationId xmlns:a16="http://schemas.microsoft.com/office/drawing/2014/main" id="{9DD31E93-BD60-B029-783A-221BD23C72F6}"/>
                </a:ext>
              </a:extLst>
            </p:cNvPr>
            <p:cNvSpPr/>
            <p:nvPr/>
          </p:nvSpPr>
          <p:spPr>
            <a:xfrm rot="16200000">
              <a:off x="7469667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1" name="Шестиугольник 1400">
              <a:extLst>
                <a:ext uri="{FF2B5EF4-FFF2-40B4-BE49-F238E27FC236}">
                  <a16:creationId xmlns:a16="http://schemas.microsoft.com/office/drawing/2014/main" id="{C41D496C-12D7-38AF-1C92-245A0EF51B38}"/>
                </a:ext>
              </a:extLst>
            </p:cNvPr>
            <p:cNvSpPr/>
            <p:nvPr/>
          </p:nvSpPr>
          <p:spPr>
            <a:xfrm rot="16200000">
              <a:off x="7581521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2" name="Шестиугольник 1401">
              <a:extLst>
                <a:ext uri="{FF2B5EF4-FFF2-40B4-BE49-F238E27FC236}">
                  <a16:creationId xmlns:a16="http://schemas.microsoft.com/office/drawing/2014/main" id="{648CE08F-F264-B15A-83A3-E29412BA18E6}"/>
                </a:ext>
              </a:extLst>
            </p:cNvPr>
            <p:cNvSpPr/>
            <p:nvPr/>
          </p:nvSpPr>
          <p:spPr>
            <a:xfrm rot="16200000">
              <a:off x="7245960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3" name="Шестиугольник 1402">
              <a:extLst>
                <a:ext uri="{FF2B5EF4-FFF2-40B4-BE49-F238E27FC236}">
                  <a16:creationId xmlns:a16="http://schemas.microsoft.com/office/drawing/2014/main" id="{A796FED6-E89B-FD62-F857-1274D090C744}"/>
                </a:ext>
              </a:extLst>
            </p:cNvPr>
            <p:cNvSpPr/>
            <p:nvPr/>
          </p:nvSpPr>
          <p:spPr>
            <a:xfrm rot="16200000">
              <a:off x="7357814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4" name="Шестиугольник 1403">
              <a:extLst>
                <a:ext uri="{FF2B5EF4-FFF2-40B4-BE49-F238E27FC236}">
                  <a16:creationId xmlns:a16="http://schemas.microsoft.com/office/drawing/2014/main" id="{1385C08D-FBBB-5A75-55BA-4375D7160954}"/>
                </a:ext>
              </a:extLst>
            </p:cNvPr>
            <p:cNvSpPr/>
            <p:nvPr/>
          </p:nvSpPr>
          <p:spPr>
            <a:xfrm rot="16200000">
              <a:off x="7917079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5" name="Шестиугольник 1404">
              <a:extLst>
                <a:ext uri="{FF2B5EF4-FFF2-40B4-BE49-F238E27FC236}">
                  <a16:creationId xmlns:a16="http://schemas.microsoft.com/office/drawing/2014/main" id="{69395265-CDA4-0057-C994-869A8A03187F}"/>
                </a:ext>
              </a:extLst>
            </p:cNvPr>
            <p:cNvSpPr/>
            <p:nvPr/>
          </p:nvSpPr>
          <p:spPr>
            <a:xfrm rot="16200000">
              <a:off x="8028933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6" name="Шестиугольник 1405">
              <a:extLst>
                <a:ext uri="{FF2B5EF4-FFF2-40B4-BE49-F238E27FC236}">
                  <a16:creationId xmlns:a16="http://schemas.microsoft.com/office/drawing/2014/main" id="{5FAB6801-F728-0000-BBD4-C17F4C6046FF}"/>
                </a:ext>
              </a:extLst>
            </p:cNvPr>
            <p:cNvSpPr/>
            <p:nvPr/>
          </p:nvSpPr>
          <p:spPr>
            <a:xfrm rot="16200000">
              <a:off x="7693372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7" name="Шестиугольник 1406">
              <a:extLst>
                <a:ext uri="{FF2B5EF4-FFF2-40B4-BE49-F238E27FC236}">
                  <a16:creationId xmlns:a16="http://schemas.microsoft.com/office/drawing/2014/main" id="{F1F0D682-8170-EF7F-1D1A-6BCA1539C76E}"/>
                </a:ext>
              </a:extLst>
            </p:cNvPr>
            <p:cNvSpPr/>
            <p:nvPr/>
          </p:nvSpPr>
          <p:spPr>
            <a:xfrm rot="16200000">
              <a:off x="7805226" y="434244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8" name="Шестиугольник 1407">
              <a:extLst>
                <a:ext uri="{FF2B5EF4-FFF2-40B4-BE49-F238E27FC236}">
                  <a16:creationId xmlns:a16="http://schemas.microsoft.com/office/drawing/2014/main" id="{D77ED716-C0CE-3C21-52C3-6C35BC3DDEC6}"/>
                </a:ext>
              </a:extLst>
            </p:cNvPr>
            <p:cNvSpPr/>
            <p:nvPr/>
          </p:nvSpPr>
          <p:spPr>
            <a:xfrm rot="16200000">
              <a:off x="8364491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9" name="Шестиугольник 1408">
              <a:extLst>
                <a:ext uri="{FF2B5EF4-FFF2-40B4-BE49-F238E27FC236}">
                  <a16:creationId xmlns:a16="http://schemas.microsoft.com/office/drawing/2014/main" id="{DB276FAE-DC93-3FE0-E04B-1C469887B806}"/>
                </a:ext>
              </a:extLst>
            </p:cNvPr>
            <p:cNvSpPr/>
            <p:nvPr/>
          </p:nvSpPr>
          <p:spPr>
            <a:xfrm rot="16200000">
              <a:off x="8476345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0" name="Шестиугольник 1409">
              <a:extLst>
                <a:ext uri="{FF2B5EF4-FFF2-40B4-BE49-F238E27FC236}">
                  <a16:creationId xmlns:a16="http://schemas.microsoft.com/office/drawing/2014/main" id="{C8448AFF-B687-7395-0F67-0AC4686D5EDB}"/>
                </a:ext>
              </a:extLst>
            </p:cNvPr>
            <p:cNvSpPr/>
            <p:nvPr/>
          </p:nvSpPr>
          <p:spPr>
            <a:xfrm rot="16200000">
              <a:off x="8140784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1" name="Шестиугольник 1410">
              <a:extLst>
                <a:ext uri="{FF2B5EF4-FFF2-40B4-BE49-F238E27FC236}">
                  <a16:creationId xmlns:a16="http://schemas.microsoft.com/office/drawing/2014/main" id="{B5710C02-B568-3164-07F8-5E4117FEE3D6}"/>
                </a:ext>
              </a:extLst>
            </p:cNvPr>
            <p:cNvSpPr/>
            <p:nvPr/>
          </p:nvSpPr>
          <p:spPr>
            <a:xfrm rot="16200000">
              <a:off x="8252638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2" name="Шестиугольник 1411">
              <a:extLst>
                <a:ext uri="{FF2B5EF4-FFF2-40B4-BE49-F238E27FC236}">
                  <a16:creationId xmlns:a16="http://schemas.microsoft.com/office/drawing/2014/main" id="{7EE8BF99-2AEA-CA3F-34DD-26D33BBC6969}"/>
                </a:ext>
              </a:extLst>
            </p:cNvPr>
            <p:cNvSpPr/>
            <p:nvPr/>
          </p:nvSpPr>
          <p:spPr>
            <a:xfrm rot="16200000">
              <a:off x="8811903" y="434244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3" name="Шестиугольник 1412">
              <a:extLst>
                <a:ext uri="{FF2B5EF4-FFF2-40B4-BE49-F238E27FC236}">
                  <a16:creationId xmlns:a16="http://schemas.microsoft.com/office/drawing/2014/main" id="{159181EA-27EF-0913-ACCD-F62BF8FCEAB6}"/>
                </a:ext>
              </a:extLst>
            </p:cNvPr>
            <p:cNvSpPr/>
            <p:nvPr/>
          </p:nvSpPr>
          <p:spPr>
            <a:xfrm rot="16200000">
              <a:off x="8588196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4" name="Шестиугольник 1413">
              <a:extLst>
                <a:ext uri="{FF2B5EF4-FFF2-40B4-BE49-F238E27FC236}">
                  <a16:creationId xmlns:a16="http://schemas.microsoft.com/office/drawing/2014/main" id="{2C6F394E-1E3E-8420-97C9-70BC32FCC2A1}"/>
                </a:ext>
              </a:extLst>
            </p:cNvPr>
            <p:cNvSpPr/>
            <p:nvPr/>
          </p:nvSpPr>
          <p:spPr>
            <a:xfrm rot="16200000">
              <a:off x="8700050" y="434244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5" name="Шестиугольник 1414">
              <a:extLst>
                <a:ext uri="{FF2B5EF4-FFF2-40B4-BE49-F238E27FC236}">
                  <a16:creationId xmlns:a16="http://schemas.microsoft.com/office/drawing/2014/main" id="{EE3232F6-95CF-35B9-C184-9A7EC41F1E8A}"/>
                </a:ext>
              </a:extLst>
            </p:cNvPr>
            <p:cNvSpPr/>
            <p:nvPr/>
          </p:nvSpPr>
          <p:spPr>
            <a:xfrm rot="16200000">
              <a:off x="3175584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6" name="Шестиугольник 1415">
              <a:extLst>
                <a:ext uri="{FF2B5EF4-FFF2-40B4-BE49-F238E27FC236}">
                  <a16:creationId xmlns:a16="http://schemas.microsoft.com/office/drawing/2014/main" id="{88035F7F-C70E-780F-ED1A-22F1500D5328}"/>
                </a:ext>
              </a:extLst>
            </p:cNvPr>
            <p:cNvSpPr/>
            <p:nvPr/>
          </p:nvSpPr>
          <p:spPr>
            <a:xfrm rot="16200000">
              <a:off x="3287438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7" name="Шестиугольник 1416">
              <a:extLst>
                <a:ext uri="{FF2B5EF4-FFF2-40B4-BE49-F238E27FC236}">
                  <a16:creationId xmlns:a16="http://schemas.microsoft.com/office/drawing/2014/main" id="{79053D1C-69C8-A334-F516-404ADBA8D8C2}"/>
                </a:ext>
              </a:extLst>
            </p:cNvPr>
            <p:cNvSpPr/>
            <p:nvPr/>
          </p:nvSpPr>
          <p:spPr>
            <a:xfrm rot="16200000">
              <a:off x="3622996" y="4443744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8" name="Шестиугольник 1417">
              <a:extLst>
                <a:ext uri="{FF2B5EF4-FFF2-40B4-BE49-F238E27FC236}">
                  <a16:creationId xmlns:a16="http://schemas.microsoft.com/office/drawing/2014/main" id="{7D9446D1-2D8A-3841-AFD6-F25442DDBCAB}"/>
                </a:ext>
              </a:extLst>
            </p:cNvPr>
            <p:cNvSpPr/>
            <p:nvPr/>
          </p:nvSpPr>
          <p:spPr>
            <a:xfrm rot="16200000">
              <a:off x="3734850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9" name="Шестиугольник 1418">
              <a:extLst>
                <a:ext uri="{FF2B5EF4-FFF2-40B4-BE49-F238E27FC236}">
                  <a16:creationId xmlns:a16="http://schemas.microsoft.com/office/drawing/2014/main" id="{D223E54D-6273-7D6E-716E-A22E1122C2FC}"/>
                </a:ext>
              </a:extLst>
            </p:cNvPr>
            <p:cNvSpPr/>
            <p:nvPr/>
          </p:nvSpPr>
          <p:spPr>
            <a:xfrm rot="16200000">
              <a:off x="3399289" y="4443743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0" name="Шестиугольник 1419">
              <a:extLst>
                <a:ext uri="{FF2B5EF4-FFF2-40B4-BE49-F238E27FC236}">
                  <a16:creationId xmlns:a16="http://schemas.microsoft.com/office/drawing/2014/main" id="{DCBB401C-71F8-5588-3289-411EDF04033C}"/>
                </a:ext>
              </a:extLst>
            </p:cNvPr>
            <p:cNvSpPr/>
            <p:nvPr/>
          </p:nvSpPr>
          <p:spPr>
            <a:xfrm rot="16200000">
              <a:off x="3511143" y="4443743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1" name="Шестиугольник 1420">
              <a:extLst>
                <a:ext uri="{FF2B5EF4-FFF2-40B4-BE49-F238E27FC236}">
                  <a16:creationId xmlns:a16="http://schemas.microsoft.com/office/drawing/2014/main" id="{CC397C7A-3417-5F55-65C1-2697B712C302}"/>
                </a:ext>
              </a:extLst>
            </p:cNvPr>
            <p:cNvSpPr/>
            <p:nvPr/>
          </p:nvSpPr>
          <p:spPr>
            <a:xfrm rot="16200000">
              <a:off x="4070408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2" name="Шестиугольник 1421">
              <a:extLst>
                <a:ext uri="{FF2B5EF4-FFF2-40B4-BE49-F238E27FC236}">
                  <a16:creationId xmlns:a16="http://schemas.microsoft.com/office/drawing/2014/main" id="{A8237D8D-5583-8335-D880-59450B4B4C83}"/>
                </a:ext>
              </a:extLst>
            </p:cNvPr>
            <p:cNvSpPr/>
            <p:nvPr/>
          </p:nvSpPr>
          <p:spPr>
            <a:xfrm rot="16200000">
              <a:off x="4182262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3" name="Шестиугольник 1422">
              <a:extLst>
                <a:ext uri="{FF2B5EF4-FFF2-40B4-BE49-F238E27FC236}">
                  <a16:creationId xmlns:a16="http://schemas.microsoft.com/office/drawing/2014/main" id="{F956CA43-8007-91A2-B143-8E11280E0D32}"/>
                </a:ext>
              </a:extLst>
            </p:cNvPr>
            <p:cNvSpPr/>
            <p:nvPr/>
          </p:nvSpPr>
          <p:spPr>
            <a:xfrm rot="16200000">
              <a:off x="3846701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4" name="Шестиугольник 1423">
              <a:extLst>
                <a:ext uri="{FF2B5EF4-FFF2-40B4-BE49-F238E27FC236}">
                  <a16:creationId xmlns:a16="http://schemas.microsoft.com/office/drawing/2014/main" id="{E98FDCF5-9595-6E56-8177-75ECE1C178EA}"/>
                </a:ext>
              </a:extLst>
            </p:cNvPr>
            <p:cNvSpPr/>
            <p:nvPr/>
          </p:nvSpPr>
          <p:spPr>
            <a:xfrm rot="16200000">
              <a:off x="3958555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5" name="Шестиугольник 1424">
              <a:extLst>
                <a:ext uri="{FF2B5EF4-FFF2-40B4-BE49-F238E27FC236}">
                  <a16:creationId xmlns:a16="http://schemas.microsoft.com/office/drawing/2014/main" id="{43E94264-2AD5-40C6-E27B-E4E54D734132}"/>
                </a:ext>
              </a:extLst>
            </p:cNvPr>
            <p:cNvSpPr/>
            <p:nvPr/>
          </p:nvSpPr>
          <p:spPr>
            <a:xfrm rot="16200000">
              <a:off x="4517820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6" name="Шестиугольник 1425">
              <a:extLst>
                <a:ext uri="{FF2B5EF4-FFF2-40B4-BE49-F238E27FC236}">
                  <a16:creationId xmlns:a16="http://schemas.microsoft.com/office/drawing/2014/main" id="{020B14A5-5D27-8F1F-DA67-D187AD698B1C}"/>
                </a:ext>
              </a:extLst>
            </p:cNvPr>
            <p:cNvSpPr/>
            <p:nvPr/>
          </p:nvSpPr>
          <p:spPr>
            <a:xfrm rot="16200000">
              <a:off x="4629674" y="4443745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7" name="Шестиугольник 1426">
              <a:extLst>
                <a:ext uri="{FF2B5EF4-FFF2-40B4-BE49-F238E27FC236}">
                  <a16:creationId xmlns:a16="http://schemas.microsoft.com/office/drawing/2014/main" id="{2678AF2D-9B00-DA6F-2472-5A11A1E84B8C}"/>
                </a:ext>
              </a:extLst>
            </p:cNvPr>
            <p:cNvSpPr/>
            <p:nvPr/>
          </p:nvSpPr>
          <p:spPr>
            <a:xfrm rot="16200000">
              <a:off x="4294113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8" name="Шестиугольник 1427">
              <a:extLst>
                <a:ext uri="{FF2B5EF4-FFF2-40B4-BE49-F238E27FC236}">
                  <a16:creationId xmlns:a16="http://schemas.microsoft.com/office/drawing/2014/main" id="{96CD91A2-D809-C950-E764-AF84A2FAD63B}"/>
                </a:ext>
              </a:extLst>
            </p:cNvPr>
            <p:cNvSpPr/>
            <p:nvPr/>
          </p:nvSpPr>
          <p:spPr>
            <a:xfrm rot="16200000">
              <a:off x="4405967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9" name="Шестиугольник 1428">
              <a:extLst>
                <a:ext uri="{FF2B5EF4-FFF2-40B4-BE49-F238E27FC236}">
                  <a16:creationId xmlns:a16="http://schemas.microsoft.com/office/drawing/2014/main" id="{5870C18D-BBE1-70AE-D5FD-3CFE0774C3DF}"/>
                </a:ext>
              </a:extLst>
            </p:cNvPr>
            <p:cNvSpPr/>
            <p:nvPr/>
          </p:nvSpPr>
          <p:spPr>
            <a:xfrm rot="16200000">
              <a:off x="4965232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0" name="Шестиугольник 1429">
              <a:extLst>
                <a:ext uri="{FF2B5EF4-FFF2-40B4-BE49-F238E27FC236}">
                  <a16:creationId xmlns:a16="http://schemas.microsoft.com/office/drawing/2014/main" id="{68E979EE-48F2-3B3A-1F29-144E4DFC6C5B}"/>
                </a:ext>
              </a:extLst>
            </p:cNvPr>
            <p:cNvSpPr/>
            <p:nvPr/>
          </p:nvSpPr>
          <p:spPr>
            <a:xfrm rot="16200000">
              <a:off x="5077086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1" name="Шестиугольник 1430">
              <a:extLst>
                <a:ext uri="{FF2B5EF4-FFF2-40B4-BE49-F238E27FC236}">
                  <a16:creationId xmlns:a16="http://schemas.microsoft.com/office/drawing/2014/main" id="{5EFF7170-29B8-2AF4-805E-384857714158}"/>
                </a:ext>
              </a:extLst>
            </p:cNvPr>
            <p:cNvSpPr/>
            <p:nvPr/>
          </p:nvSpPr>
          <p:spPr>
            <a:xfrm rot="16200000">
              <a:off x="4741525" y="4443745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2" name="Шестиугольник 1431">
              <a:extLst>
                <a:ext uri="{FF2B5EF4-FFF2-40B4-BE49-F238E27FC236}">
                  <a16:creationId xmlns:a16="http://schemas.microsoft.com/office/drawing/2014/main" id="{5185E545-850C-F39A-F6DF-9B1609E943AD}"/>
                </a:ext>
              </a:extLst>
            </p:cNvPr>
            <p:cNvSpPr/>
            <p:nvPr/>
          </p:nvSpPr>
          <p:spPr>
            <a:xfrm rot="16200000">
              <a:off x="4853379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3" name="Шестиугольник 1432">
              <a:extLst>
                <a:ext uri="{FF2B5EF4-FFF2-40B4-BE49-F238E27FC236}">
                  <a16:creationId xmlns:a16="http://schemas.microsoft.com/office/drawing/2014/main" id="{C8ED57F5-B86E-456E-B0FE-2B7944A743AC}"/>
                </a:ext>
              </a:extLst>
            </p:cNvPr>
            <p:cNvSpPr/>
            <p:nvPr/>
          </p:nvSpPr>
          <p:spPr>
            <a:xfrm rot="16200000">
              <a:off x="5412644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4" name="Шестиугольник 1433">
              <a:extLst>
                <a:ext uri="{FF2B5EF4-FFF2-40B4-BE49-F238E27FC236}">
                  <a16:creationId xmlns:a16="http://schemas.microsoft.com/office/drawing/2014/main" id="{308A0FCD-770D-67F2-EC12-7C7FB4D520DC}"/>
                </a:ext>
              </a:extLst>
            </p:cNvPr>
            <p:cNvSpPr/>
            <p:nvPr/>
          </p:nvSpPr>
          <p:spPr>
            <a:xfrm rot="16200000">
              <a:off x="5524498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5" name="Шестиугольник 1434">
              <a:extLst>
                <a:ext uri="{FF2B5EF4-FFF2-40B4-BE49-F238E27FC236}">
                  <a16:creationId xmlns:a16="http://schemas.microsoft.com/office/drawing/2014/main" id="{543EAC76-B224-2077-BCE1-2242C0F6949E}"/>
                </a:ext>
              </a:extLst>
            </p:cNvPr>
            <p:cNvSpPr/>
            <p:nvPr/>
          </p:nvSpPr>
          <p:spPr>
            <a:xfrm rot="16200000">
              <a:off x="5188937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6" name="Шестиугольник 1435">
              <a:extLst>
                <a:ext uri="{FF2B5EF4-FFF2-40B4-BE49-F238E27FC236}">
                  <a16:creationId xmlns:a16="http://schemas.microsoft.com/office/drawing/2014/main" id="{A000D6AD-3AFB-E988-600F-BC09E583EE39}"/>
                </a:ext>
              </a:extLst>
            </p:cNvPr>
            <p:cNvSpPr/>
            <p:nvPr/>
          </p:nvSpPr>
          <p:spPr>
            <a:xfrm rot="16200000">
              <a:off x="5300791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7" name="Шестиугольник 1436">
              <a:extLst>
                <a:ext uri="{FF2B5EF4-FFF2-40B4-BE49-F238E27FC236}">
                  <a16:creationId xmlns:a16="http://schemas.microsoft.com/office/drawing/2014/main" id="{208ACA13-B7AD-17F9-7EB5-88A6EE9C6A71}"/>
                </a:ext>
              </a:extLst>
            </p:cNvPr>
            <p:cNvSpPr/>
            <p:nvPr/>
          </p:nvSpPr>
          <p:spPr>
            <a:xfrm rot="16200000">
              <a:off x="5860056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8" name="Шестиугольник 1437">
              <a:extLst>
                <a:ext uri="{FF2B5EF4-FFF2-40B4-BE49-F238E27FC236}">
                  <a16:creationId xmlns:a16="http://schemas.microsoft.com/office/drawing/2014/main" id="{52054625-1CB9-30E4-0BF8-9C1EA75FD51C}"/>
                </a:ext>
              </a:extLst>
            </p:cNvPr>
            <p:cNvSpPr/>
            <p:nvPr/>
          </p:nvSpPr>
          <p:spPr>
            <a:xfrm rot="16200000">
              <a:off x="5971910" y="4443746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9" name="Шестиугольник 1438">
              <a:extLst>
                <a:ext uri="{FF2B5EF4-FFF2-40B4-BE49-F238E27FC236}">
                  <a16:creationId xmlns:a16="http://schemas.microsoft.com/office/drawing/2014/main" id="{C0B0F81C-4206-A22F-D782-342454CEB6B7}"/>
                </a:ext>
              </a:extLst>
            </p:cNvPr>
            <p:cNvSpPr/>
            <p:nvPr/>
          </p:nvSpPr>
          <p:spPr>
            <a:xfrm rot="16200000">
              <a:off x="5636349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0" name="Шестиугольник 1439">
              <a:extLst>
                <a:ext uri="{FF2B5EF4-FFF2-40B4-BE49-F238E27FC236}">
                  <a16:creationId xmlns:a16="http://schemas.microsoft.com/office/drawing/2014/main" id="{50766C0B-A44D-BF11-D894-4B91191F3866}"/>
                </a:ext>
              </a:extLst>
            </p:cNvPr>
            <p:cNvSpPr/>
            <p:nvPr/>
          </p:nvSpPr>
          <p:spPr>
            <a:xfrm rot="16200000">
              <a:off x="5748203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1" name="Шестиугольник 1440">
              <a:extLst>
                <a:ext uri="{FF2B5EF4-FFF2-40B4-BE49-F238E27FC236}">
                  <a16:creationId xmlns:a16="http://schemas.microsoft.com/office/drawing/2014/main" id="{9FFEF4C5-3BCB-2BDD-C526-FEA8492F8113}"/>
                </a:ext>
              </a:extLst>
            </p:cNvPr>
            <p:cNvSpPr/>
            <p:nvPr/>
          </p:nvSpPr>
          <p:spPr>
            <a:xfrm rot="16200000">
              <a:off x="6307468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2" name="Шестиугольник 1441">
              <a:extLst>
                <a:ext uri="{FF2B5EF4-FFF2-40B4-BE49-F238E27FC236}">
                  <a16:creationId xmlns:a16="http://schemas.microsoft.com/office/drawing/2014/main" id="{EE8398F8-305E-59E2-7A61-05533CD91CBC}"/>
                </a:ext>
              </a:extLst>
            </p:cNvPr>
            <p:cNvSpPr/>
            <p:nvPr/>
          </p:nvSpPr>
          <p:spPr>
            <a:xfrm rot="16200000">
              <a:off x="6419322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3" name="Шестиугольник 1442">
              <a:extLst>
                <a:ext uri="{FF2B5EF4-FFF2-40B4-BE49-F238E27FC236}">
                  <a16:creationId xmlns:a16="http://schemas.microsoft.com/office/drawing/2014/main" id="{EAE3C229-5DD3-459C-BE5A-B824A5CB9D41}"/>
                </a:ext>
              </a:extLst>
            </p:cNvPr>
            <p:cNvSpPr/>
            <p:nvPr/>
          </p:nvSpPr>
          <p:spPr>
            <a:xfrm rot="16200000">
              <a:off x="6083761" y="4443745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4" name="Шестиугольник 1443">
              <a:extLst>
                <a:ext uri="{FF2B5EF4-FFF2-40B4-BE49-F238E27FC236}">
                  <a16:creationId xmlns:a16="http://schemas.microsoft.com/office/drawing/2014/main" id="{3BE25EBC-5250-971E-59F2-1719BC6D26D4}"/>
                </a:ext>
              </a:extLst>
            </p:cNvPr>
            <p:cNvSpPr/>
            <p:nvPr/>
          </p:nvSpPr>
          <p:spPr>
            <a:xfrm rot="16200000">
              <a:off x="6195615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5" name="Шестиугольник 1444">
              <a:extLst>
                <a:ext uri="{FF2B5EF4-FFF2-40B4-BE49-F238E27FC236}">
                  <a16:creationId xmlns:a16="http://schemas.microsoft.com/office/drawing/2014/main" id="{F75B0FD4-5B56-32AF-4E8E-0236B351C2C3}"/>
                </a:ext>
              </a:extLst>
            </p:cNvPr>
            <p:cNvSpPr/>
            <p:nvPr/>
          </p:nvSpPr>
          <p:spPr>
            <a:xfrm rot="16200000">
              <a:off x="6754880" y="4443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6" name="Шестиугольник 1445">
              <a:extLst>
                <a:ext uri="{FF2B5EF4-FFF2-40B4-BE49-F238E27FC236}">
                  <a16:creationId xmlns:a16="http://schemas.microsoft.com/office/drawing/2014/main" id="{757863D8-43E5-D350-6BC1-683DE3089435}"/>
                </a:ext>
              </a:extLst>
            </p:cNvPr>
            <p:cNvSpPr/>
            <p:nvPr/>
          </p:nvSpPr>
          <p:spPr>
            <a:xfrm rot="16200000">
              <a:off x="6866734" y="44437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7" name="Шестиугольник 1446">
              <a:extLst>
                <a:ext uri="{FF2B5EF4-FFF2-40B4-BE49-F238E27FC236}">
                  <a16:creationId xmlns:a16="http://schemas.microsoft.com/office/drawing/2014/main" id="{FEC6E3A1-8653-4C9E-5EF0-7EF1E3FCD2CB}"/>
                </a:ext>
              </a:extLst>
            </p:cNvPr>
            <p:cNvSpPr/>
            <p:nvPr/>
          </p:nvSpPr>
          <p:spPr>
            <a:xfrm rot="16200000">
              <a:off x="6531173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8" name="Шестиугольник 1447">
              <a:extLst>
                <a:ext uri="{FF2B5EF4-FFF2-40B4-BE49-F238E27FC236}">
                  <a16:creationId xmlns:a16="http://schemas.microsoft.com/office/drawing/2014/main" id="{A64F3DA0-5854-D5A1-E98F-337C82C75B74}"/>
                </a:ext>
              </a:extLst>
            </p:cNvPr>
            <p:cNvSpPr/>
            <p:nvPr/>
          </p:nvSpPr>
          <p:spPr>
            <a:xfrm rot="16200000">
              <a:off x="6643027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9" name="Шестиугольник 1448">
              <a:extLst>
                <a:ext uri="{FF2B5EF4-FFF2-40B4-BE49-F238E27FC236}">
                  <a16:creationId xmlns:a16="http://schemas.microsoft.com/office/drawing/2014/main" id="{FB707072-DB00-E9F0-33DA-7A36FD525D63}"/>
                </a:ext>
              </a:extLst>
            </p:cNvPr>
            <p:cNvSpPr/>
            <p:nvPr/>
          </p:nvSpPr>
          <p:spPr>
            <a:xfrm rot="16200000">
              <a:off x="6978584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0" name="Шестиугольник 1449">
              <a:extLst>
                <a:ext uri="{FF2B5EF4-FFF2-40B4-BE49-F238E27FC236}">
                  <a16:creationId xmlns:a16="http://schemas.microsoft.com/office/drawing/2014/main" id="{543E24CE-18C5-1AD3-6B3B-746D3C6C0349}"/>
                </a:ext>
              </a:extLst>
            </p:cNvPr>
            <p:cNvSpPr/>
            <p:nvPr/>
          </p:nvSpPr>
          <p:spPr>
            <a:xfrm rot="16200000">
              <a:off x="7090438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1" name="Шестиугольник 1450">
              <a:extLst>
                <a:ext uri="{FF2B5EF4-FFF2-40B4-BE49-F238E27FC236}">
                  <a16:creationId xmlns:a16="http://schemas.microsoft.com/office/drawing/2014/main" id="{9CE507AF-4B2A-5DDD-5A9E-56E8554023D5}"/>
                </a:ext>
              </a:extLst>
            </p:cNvPr>
            <p:cNvSpPr/>
            <p:nvPr/>
          </p:nvSpPr>
          <p:spPr>
            <a:xfrm rot="16200000">
              <a:off x="7425996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2" name="Шестиугольник 1451">
              <a:extLst>
                <a:ext uri="{FF2B5EF4-FFF2-40B4-BE49-F238E27FC236}">
                  <a16:creationId xmlns:a16="http://schemas.microsoft.com/office/drawing/2014/main" id="{23533E70-166E-37D6-8259-5A4A3A7757D8}"/>
                </a:ext>
              </a:extLst>
            </p:cNvPr>
            <p:cNvSpPr/>
            <p:nvPr/>
          </p:nvSpPr>
          <p:spPr>
            <a:xfrm rot="16200000">
              <a:off x="7537850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3" name="Шестиугольник 1452">
              <a:extLst>
                <a:ext uri="{FF2B5EF4-FFF2-40B4-BE49-F238E27FC236}">
                  <a16:creationId xmlns:a16="http://schemas.microsoft.com/office/drawing/2014/main" id="{AAB79148-1B76-A08F-8732-B6D893D44BCB}"/>
                </a:ext>
              </a:extLst>
            </p:cNvPr>
            <p:cNvSpPr/>
            <p:nvPr/>
          </p:nvSpPr>
          <p:spPr>
            <a:xfrm rot="16200000">
              <a:off x="7202289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4" name="Шестиугольник 1453">
              <a:extLst>
                <a:ext uri="{FF2B5EF4-FFF2-40B4-BE49-F238E27FC236}">
                  <a16:creationId xmlns:a16="http://schemas.microsoft.com/office/drawing/2014/main" id="{750B99EF-ACC9-B866-ED74-7C6A283890BE}"/>
                </a:ext>
              </a:extLst>
            </p:cNvPr>
            <p:cNvSpPr/>
            <p:nvPr/>
          </p:nvSpPr>
          <p:spPr>
            <a:xfrm rot="16200000">
              <a:off x="7314143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5" name="Шестиугольник 1454">
              <a:extLst>
                <a:ext uri="{FF2B5EF4-FFF2-40B4-BE49-F238E27FC236}">
                  <a16:creationId xmlns:a16="http://schemas.microsoft.com/office/drawing/2014/main" id="{702F5C9F-3B3B-13C8-23C3-B6870F6A8F7E}"/>
                </a:ext>
              </a:extLst>
            </p:cNvPr>
            <p:cNvSpPr/>
            <p:nvPr/>
          </p:nvSpPr>
          <p:spPr>
            <a:xfrm rot="16200000">
              <a:off x="7873408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6" name="Шестиугольник 1455">
              <a:extLst>
                <a:ext uri="{FF2B5EF4-FFF2-40B4-BE49-F238E27FC236}">
                  <a16:creationId xmlns:a16="http://schemas.microsoft.com/office/drawing/2014/main" id="{AF20B859-0E1E-CFD2-74FD-54F1CDDCECDF}"/>
                </a:ext>
              </a:extLst>
            </p:cNvPr>
            <p:cNvSpPr/>
            <p:nvPr/>
          </p:nvSpPr>
          <p:spPr>
            <a:xfrm rot="16200000">
              <a:off x="7985262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7" name="Шестиугольник 1456">
              <a:extLst>
                <a:ext uri="{FF2B5EF4-FFF2-40B4-BE49-F238E27FC236}">
                  <a16:creationId xmlns:a16="http://schemas.microsoft.com/office/drawing/2014/main" id="{99358E32-1C28-3A57-5F55-CEEFBB359AD9}"/>
                </a:ext>
              </a:extLst>
            </p:cNvPr>
            <p:cNvSpPr/>
            <p:nvPr/>
          </p:nvSpPr>
          <p:spPr>
            <a:xfrm rot="16200000">
              <a:off x="7649701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8" name="Шестиугольник 1457">
              <a:extLst>
                <a:ext uri="{FF2B5EF4-FFF2-40B4-BE49-F238E27FC236}">
                  <a16:creationId xmlns:a16="http://schemas.microsoft.com/office/drawing/2014/main" id="{46BFD625-1189-4730-7BCC-618416AE69FC}"/>
                </a:ext>
              </a:extLst>
            </p:cNvPr>
            <p:cNvSpPr/>
            <p:nvPr/>
          </p:nvSpPr>
          <p:spPr>
            <a:xfrm rot="16200000">
              <a:off x="7761555" y="44437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9" name="Шестиугольник 1458">
              <a:extLst>
                <a:ext uri="{FF2B5EF4-FFF2-40B4-BE49-F238E27FC236}">
                  <a16:creationId xmlns:a16="http://schemas.microsoft.com/office/drawing/2014/main" id="{31845B2C-F1CB-F040-5C2A-9BED7D44B1B8}"/>
                </a:ext>
              </a:extLst>
            </p:cNvPr>
            <p:cNvSpPr/>
            <p:nvPr/>
          </p:nvSpPr>
          <p:spPr>
            <a:xfrm rot="16200000">
              <a:off x="8320820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0" name="Шестиугольник 1459">
              <a:extLst>
                <a:ext uri="{FF2B5EF4-FFF2-40B4-BE49-F238E27FC236}">
                  <a16:creationId xmlns:a16="http://schemas.microsoft.com/office/drawing/2014/main" id="{97AD216F-FAF1-FFE1-E92A-A2CEFE824850}"/>
                </a:ext>
              </a:extLst>
            </p:cNvPr>
            <p:cNvSpPr/>
            <p:nvPr/>
          </p:nvSpPr>
          <p:spPr>
            <a:xfrm rot="16200000">
              <a:off x="8432674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1" name="Шестиугольник 1460">
              <a:extLst>
                <a:ext uri="{FF2B5EF4-FFF2-40B4-BE49-F238E27FC236}">
                  <a16:creationId xmlns:a16="http://schemas.microsoft.com/office/drawing/2014/main" id="{D831E493-629D-DC51-0BF1-757FFF16733C}"/>
                </a:ext>
              </a:extLst>
            </p:cNvPr>
            <p:cNvSpPr/>
            <p:nvPr/>
          </p:nvSpPr>
          <p:spPr>
            <a:xfrm rot="16200000">
              <a:off x="8097113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2" name="Шестиугольник 1461">
              <a:extLst>
                <a:ext uri="{FF2B5EF4-FFF2-40B4-BE49-F238E27FC236}">
                  <a16:creationId xmlns:a16="http://schemas.microsoft.com/office/drawing/2014/main" id="{2BEAA5D8-A7AF-7728-058D-900661C0597D}"/>
                </a:ext>
              </a:extLst>
            </p:cNvPr>
            <p:cNvSpPr/>
            <p:nvPr/>
          </p:nvSpPr>
          <p:spPr>
            <a:xfrm rot="16200000">
              <a:off x="8208967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3" name="Шестиугольник 1462">
              <a:extLst>
                <a:ext uri="{FF2B5EF4-FFF2-40B4-BE49-F238E27FC236}">
                  <a16:creationId xmlns:a16="http://schemas.microsoft.com/office/drawing/2014/main" id="{B5C004D1-97D2-1E0D-CFCA-6B97614EC6DE}"/>
                </a:ext>
              </a:extLst>
            </p:cNvPr>
            <p:cNvSpPr/>
            <p:nvPr/>
          </p:nvSpPr>
          <p:spPr>
            <a:xfrm rot="16200000">
              <a:off x="8768232" y="44437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4" name="Шестиугольник 1463">
              <a:extLst>
                <a:ext uri="{FF2B5EF4-FFF2-40B4-BE49-F238E27FC236}">
                  <a16:creationId xmlns:a16="http://schemas.microsoft.com/office/drawing/2014/main" id="{49D68E59-CF01-E5B6-0FD2-50E596A529C3}"/>
                </a:ext>
              </a:extLst>
            </p:cNvPr>
            <p:cNvSpPr/>
            <p:nvPr/>
          </p:nvSpPr>
          <p:spPr>
            <a:xfrm rot="16200000">
              <a:off x="8544525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5" name="Шестиугольник 1464">
              <a:extLst>
                <a:ext uri="{FF2B5EF4-FFF2-40B4-BE49-F238E27FC236}">
                  <a16:creationId xmlns:a16="http://schemas.microsoft.com/office/drawing/2014/main" id="{63531358-8BFC-2671-92D3-3DEC2AE60E11}"/>
                </a:ext>
              </a:extLst>
            </p:cNvPr>
            <p:cNvSpPr/>
            <p:nvPr/>
          </p:nvSpPr>
          <p:spPr>
            <a:xfrm rot="16200000">
              <a:off x="8656379" y="44437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6" name="Шестиугольник 1465">
              <a:extLst>
                <a:ext uri="{FF2B5EF4-FFF2-40B4-BE49-F238E27FC236}">
                  <a16:creationId xmlns:a16="http://schemas.microsoft.com/office/drawing/2014/main" id="{1DFF3858-1430-77BA-32DA-69E548F60088}"/>
                </a:ext>
              </a:extLst>
            </p:cNvPr>
            <p:cNvSpPr/>
            <p:nvPr/>
          </p:nvSpPr>
          <p:spPr>
            <a:xfrm rot="16200000">
              <a:off x="3219256" y="4545057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7" name="Шестиугольник 1466">
              <a:extLst>
                <a:ext uri="{FF2B5EF4-FFF2-40B4-BE49-F238E27FC236}">
                  <a16:creationId xmlns:a16="http://schemas.microsoft.com/office/drawing/2014/main" id="{1DDE3FC4-6994-9F01-334D-91C04608305D}"/>
                </a:ext>
              </a:extLst>
            </p:cNvPr>
            <p:cNvSpPr/>
            <p:nvPr/>
          </p:nvSpPr>
          <p:spPr>
            <a:xfrm rot="16200000">
              <a:off x="3331110" y="4545057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8" name="Шестиугольник 1467">
              <a:extLst>
                <a:ext uri="{FF2B5EF4-FFF2-40B4-BE49-F238E27FC236}">
                  <a16:creationId xmlns:a16="http://schemas.microsoft.com/office/drawing/2014/main" id="{EC836E2A-CE70-3597-799C-66FAED8B4657}"/>
                </a:ext>
              </a:extLst>
            </p:cNvPr>
            <p:cNvSpPr/>
            <p:nvPr/>
          </p:nvSpPr>
          <p:spPr>
            <a:xfrm rot="16200000">
              <a:off x="3666668" y="4545056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9" name="Шестиугольник 1468">
              <a:extLst>
                <a:ext uri="{FF2B5EF4-FFF2-40B4-BE49-F238E27FC236}">
                  <a16:creationId xmlns:a16="http://schemas.microsoft.com/office/drawing/2014/main" id="{3BE1651C-BC24-7A66-2812-BAA2E50D5A95}"/>
                </a:ext>
              </a:extLst>
            </p:cNvPr>
            <p:cNvSpPr/>
            <p:nvPr/>
          </p:nvSpPr>
          <p:spPr>
            <a:xfrm rot="16200000">
              <a:off x="3778522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0" name="Шестиугольник 1469">
              <a:extLst>
                <a:ext uri="{FF2B5EF4-FFF2-40B4-BE49-F238E27FC236}">
                  <a16:creationId xmlns:a16="http://schemas.microsoft.com/office/drawing/2014/main" id="{823671FE-E125-E53F-D5AC-D39E3776CF43}"/>
                </a:ext>
              </a:extLst>
            </p:cNvPr>
            <p:cNvSpPr/>
            <p:nvPr/>
          </p:nvSpPr>
          <p:spPr>
            <a:xfrm rot="16200000">
              <a:off x="3442961" y="4545055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1" name="Шестиугольник 1470">
              <a:extLst>
                <a:ext uri="{FF2B5EF4-FFF2-40B4-BE49-F238E27FC236}">
                  <a16:creationId xmlns:a16="http://schemas.microsoft.com/office/drawing/2014/main" id="{9C0EF9BC-3DB0-B7FA-A0F2-5900D54BFDCC}"/>
                </a:ext>
              </a:extLst>
            </p:cNvPr>
            <p:cNvSpPr/>
            <p:nvPr/>
          </p:nvSpPr>
          <p:spPr>
            <a:xfrm rot="16200000">
              <a:off x="3554815" y="4545055"/>
              <a:ext cx="101317" cy="87342"/>
            </a:xfrm>
            <a:prstGeom prst="hexagon">
              <a:avLst/>
            </a:prstGeom>
            <a:solidFill>
              <a:srgbClr val="BEA2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2" name="Шестиугольник 1471">
              <a:extLst>
                <a:ext uri="{FF2B5EF4-FFF2-40B4-BE49-F238E27FC236}">
                  <a16:creationId xmlns:a16="http://schemas.microsoft.com/office/drawing/2014/main" id="{164B4D41-6CE5-3DC5-3D4B-37E63800076F}"/>
                </a:ext>
              </a:extLst>
            </p:cNvPr>
            <p:cNvSpPr/>
            <p:nvPr/>
          </p:nvSpPr>
          <p:spPr>
            <a:xfrm rot="16200000">
              <a:off x="4114080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3" name="Шестиугольник 1472">
              <a:extLst>
                <a:ext uri="{FF2B5EF4-FFF2-40B4-BE49-F238E27FC236}">
                  <a16:creationId xmlns:a16="http://schemas.microsoft.com/office/drawing/2014/main" id="{8B5EB011-26E1-A2E4-EFFF-FBCF037B8493}"/>
                </a:ext>
              </a:extLst>
            </p:cNvPr>
            <p:cNvSpPr/>
            <p:nvPr/>
          </p:nvSpPr>
          <p:spPr>
            <a:xfrm rot="16200000">
              <a:off x="4225934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4" name="Шестиугольник 1473">
              <a:extLst>
                <a:ext uri="{FF2B5EF4-FFF2-40B4-BE49-F238E27FC236}">
                  <a16:creationId xmlns:a16="http://schemas.microsoft.com/office/drawing/2014/main" id="{AD4418DD-1D57-C78D-7D78-32A4F4BA6C5E}"/>
                </a:ext>
              </a:extLst>
            </p:cNvPr>
            <p:cNvSpPr/>
            <p:nvPr/>
          </p:nvSpPr>
          <p:spPr>
            <a:xfrm rot="16200000">
              <a:off x="3890373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5" name="Шестиугольник 1474">
              <a:extLst>
                <a:ext uri="{FF2B5EF4-FFF2-40B4-BE49-F238E27FC236}">
                  <a16:creationId xmlns:a16="http://schemas.microsoft.com/office/drawing/2014/main" id="{234F18E3-CD93-DB4A-F106-571DFF563CE7}"/>
                </a:ext>
              </a:extLst>
            </p:cNvPr>
            <p:cNvSpPr/>
            <p:nvPr/>
          </p:nvSpPr>
          <p:spPr>
            <a:xfrm rot="16200000">
              <a:off x="4002227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6" name="Шестиугольник 1475">
              <a:extLst>
                <a:ext uri="{FF2B5EF4-FFF2-40B4-BE49-F238E27FC236}">
                  <a16:creationId xmlns:a16="http://schemas.microsoft.com/office/drawing/2014/main" id="{43A50559-9B04-D9B4-8F75-09272AE416BE}"/>
                </a:ext>
              </a:extLst>
            </p:cNvPr>
            <p:cNvSpPr/>
            <p:nvPr/>
          </p:nvSpPr>
          <p:spPr>
            <a:xfrm rot="16200000">
              <a:off x="4561492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7" name="Шестиугольник 1476">
              <a:extLst>
                <a:ext uri="{FF2B5EF4-FFF2-40B4-BE49-F238E27FC236}">
                  <a16:creationId xmlns:a16="http://schemas.microsoft.com/office/drawing/2014/main" id="{7D67F913-478F-811D-4181-93946E4B4137}"/>
                </a:ext>
              </a:extLst>
            </p:cNvPr>
            <p:cNvSpPr/>
            <p:nvPr/>
          </p:nvSpPr>
          <p:spPr>
            <a:xfrm rot="16200000">
              <a:off x="4673346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8" name="Шестиугольник 1477">
              <a:extLst>
                <a:ext uri="{FF2B5EF4-FFF2-40B4-BE49-F238E27FC236}">
                  <a16:creationId xmlns:a16="http://schemas.microsoft.com/office/drawing/2014/main" id="{5AACAABB-FC3E-103F-B60E-A635899AB2ED}"/>
                </a:ext>
              </a:extLst>
            </p:cNvPr>
            <p:cNvSpPr/>
            <p:nvPr/>
          </p:nvSpPr>
          <p:spPr>
            <a:xfrm rot="16200000">
              <a:off x="4337785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9" name="Шестиугольник 1478">
              <a:extLst>
                <a:ext uri="{FF2B5EF4-FFF2-40B4-BE49-F238E27FC236}">
                  <a16:creationId xmlns:a16="http://schemas.microsoft.com/office/drawing/2014/main" id="{09E62128-5ABA-C4D4-A51E-7200A80DEA91}"/>
                </a:ext>
              </a:extLst>
            </p:cNvPr>
            <p:cNvSpPr/>
            <p:nvPr/>
          </p:nvSpPr>
          <p:spPr>
            <a:xfrm rot="16200000">
              <a:off x="4449639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0" name="Шестиугольник 1479">
              <a:extLst>
                <a:ext uri="{FF2B5EF4-FFF2-40B4-BE49-F238E27FC236}">
                  <a16:creationId xmlns:a16="http://schemas.microsoft.com/office/drawing/2014/main" id="{9DC0099E-B605-4EB8-CADB-C5E2446D8EC8}"/>
                </a:ext>
              </a:extLst>
            </p:cNvPr>
            <p:cNvSpPr/>
            <p:nvPr/>
          </p:nvSpPr>
          <p:spPr>
            <a:xfrm rot="16200000">
              <a:off x="5008904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1" name="Шестиугольник 1480">
              <a:extLst>
                <a:ext uri="{FF2B5EF4-FFF2-40B4-BE49-F238E27FC236}">
                  <a16:creationId xmlns:a16="http://schemas.microsoft.com/office/drawing/2014/main" id="{671A802F-B06B-AD3D-5DCD-B22BCF263C55}"/>
                </a:ext>
              </a:extLst>
            </p:cNvPr>
            <p:cNvSpPr/>
            <p:nvPr/>
          </p:nvSpPr>
          <p:spPr>
            <a:xfrm rot="16200000">
              <a:off x="5120758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2" name="Шестиугольник 1481">
              <a:extLst>
                <a:ext uri="{FF2B5EF4-FFF2-40B4-BE49-F238E27FC236}">
                  <a16:creationId xmlns:a16="http://schemas.microsoft.com/office/drawing/2014/main" id="{A37A6269-6066-8F5D-F0FC-01B1AB51F017}"/>
                </a:ext>
              </a:extLst>
            </p:cNvPr>
            <p:cNvSpPr/>
            <p:nvPr/>
          </p:nvSpPr>
          <p:spPr>
            <a:xfrm rot="16200000">
              <a:off x="4785197" y="4545057"/>
              <a:ext cx="101317" cy="87342"/>
            </a:xfrm>
            <a:prstGeom prst="hexagon">
              <a:avLst/>
            </a:prstGeom>
            <a:solidFill>
              <a:srgbClr val="8CDB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3" name="Шестиугольник 1482">
              <a:extLst>
                <a:ext uri="{FF2B5EF4-FFF2-40B4-BE49-F238E27FC236}">
                  <a16:creationId xmlns:a16="http://schemas.microsoft.com/office/drawing/2014/main" id="{B04AED9B-0B6D-9345-405D-A4998B3F2262}"/>
                </a:ext>
              </a:extLst>
            </p:cNvPr>
            <p:cNvSpPr/>
            <p:nvPr/>
          </p:nvSpPr>
          <p:spPr>
            <a:xfrm rot="16200000">
              <a:off x="4897051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4" name="Шестиугольник 1483">
              <a:extLst>
                <a:ext uri="{FF2B5EF4-FFF2-40B4-BE49-F238E27FC236}">
                  <a16:creationId xmlns:a16="http://schemas.microsoft.com/office/drawing/2014/main" id="{0F0F7EDE-6998-C7C4-E6DD-93893A2D2DC2}"/>
                </a:ext>
              </a:extLst>
            </p:cNvPr>
            <p:cNvSpPr/>
            <p:nvPr/>
          </p:nvSpPr>
          <p:spPr>
            <a:xfrm rot="16200000">
              <a:off x="5456316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5" name="Шестиугольник 1484">
              <a:extLst>
                <a:ext uri="{FF2B5EF4-FFF2-40B4-BE49-F238E27FC236}">
                  <a16:creationId xmlns:a16="http://schemas.microsoft.com/office/drawing/2014/main" id="{734520E5-1158-D436-AB8D-ED426ABBC0AE}"/>
                </a:ext>
              </a:extLst>
            </p:cNvPr>
            <p:cNvSpPr/>
            <p:nvPr/>
          </p:nvSpPr>
          <p:spPr>
            <a:xfrm rot="16200000">
              <a:off x="5568170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6" name="Шестиугольник 1485">
              <a:extLst>
                <a:ext uri="{FF2B5EF4-FFF2-40B4-BE49-F238E27FC236}">
                  <a16:creationId xmlns:a16="http://schemas.microsoft.com/office/drawing/2014/main" id="{BA9ED062-2682-49DB-6075-0CA844E60DB1}"/>
                </a:ext>
              </a:extLst>
            </p:cNvPr>
            <p:cNvSpPr/>
            <p:nvPr/>
          </p:nvSpPr>
          <p:spPr>
            <a:xfrm rot="16200000">
              <a:off x="5232609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7" name="Шестиугольник 1486">
              <a:extLst>
                <a:ext uri="{FF2B5EF4-FFF2-40B4-BE49-F238E27FC236}">
                  <a16:creationId xmlns:a16="http://schemas.microsoft.com/office/drawing/2014/main" id="{F1BD545C-CF80-A215-A66B-80C0E8057312}"/>
                </a:ext>
              </a:extLst>
            </p:cNvPr>
            <p:cNvSpPr/>
            <p:nvPr/>
          </p:nvSpPr>
          <p:spPr>
            <a:xfrm rot="16200000">
              <a:off x="5344463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8" name="Шестиугольник 1487">
              <a:extLst>
                <a:ext uri="{FF2B5EF4-FFF2-40B4-BE49-F238E27FC236}">
                  <a16:creationId xmlns:a16="http://schemas.microsoft.com/office/drawing/2014/main" id="{D3787666-DA31-826F-4453-04895BF9FD31}"/>
                </a:ext>
              </a:extLst>
            </p:cNvPr>
            <p:cNvSpPr/>
            <p:nvPr/>
          </p:nvSpPr>
          <p:spPr>
            <a:xfrm rot="16200000">
              <a:off x="5903728" y="4545058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9" name="Шестиугольник 1488">
              <a:extLst>
                <a:ext uri="{FF2B5EF4-FFF2-40B4-BE49-F238E27FC236}">
                  <a16:creationId xmlns:a16="http://schemas.microsoft.com/office/drawing/2014/main" id="{D5BA5807-10ED-E21B-8C1C-74A79D63772F}"/>
                </a:ext>
              </a:extLst>
            </p:cNvPr>
            <p:cNvSpPr/>
            <p:nvPr/>
          </p:nvSpPr>
          <p:spPr>
            <a:xfrm rot="16200000">
              <a:off x="6015582" y="4545058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0" name="Шестиугольник 1489">
              <a:extLst>
                <a:ext uri="{FF2B5EF4-FFF2-40B4-BE49-F238E27FC236}">
                  <a16:creationId xmlns:a16="http://schemas.microsoft.com/office/drawing/2014/main" id="{8920B94A-0896-3B3F-CA69-AE20AC590207}"/>
                </a:ext>
              </a:extLst>
            </p:cNvPr>
            <p:cNvSpPr/>
            <p:nvPr/>
          </p:nvSpPr>
          <p:spPr>
            <a:xfrm rot="16200000">
              <a:off x="5680021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1" name="Шестиугольник 1490">
              <a:extLst>
                <a:ext uri="{FF2B5EF4-FFF2-40B4-BE49-F238E27FC236}">
                  <a16:creationId xmlns:a16="http://schemas.microsoft.com/office/drawing/2014/main" id="{47DB8408-D8AF-1221-029D-0E1EB005E60E}"/>
                </a:ext>
              </a:extLst>
            </p:cNvPr>
            <p:cNvSpPr/>
            <p:nvPr/>
          </p:nvSpPr>
          <p:spPr>
            <a:xfrm rot="16200000">
              <a:off x="5791875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2" name="Шестиугольник 1491">
              <a:extLst>
                <a:ext uri="{FF2B5EF4-FFF2-40B4-BE49-F238E27FC236}">
                  <a16:creationId xmlns:a16="http://schemas.microsoft.com/office/drawing/2014/main" id="{E46503F9-A8E6-0E7A-9D3A-86A3DA9D120A}"/>
                </a:ext>
              </a:extLst>
            </p:cNvPr>
            <p:cNvSpPr/>
            <p:nvPr/>
          </p:nvSpPr>
          <p:spPr>
            <a:xfrm rot="16200000">
              <a:off x="6351140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3" name="Шестиугольник 1492">
              <a:extLst>
                <a:ext uri="{FF2B5EF4-FFF2-40B4-BE49-F238E27FC236}">
                  <a16:creationId xmlns:a16="http://schemas.microsoft.com/office/drawing/2014/main" id="{0B49C0C0-0143-5A70-5DFC-03F70DDE55F3}"/>
                </a:ext>
              </a:extLst>
            </p:cNvPr>
            <p:cNvSpPr/>
            <p:nvPr/>
          </p:nvSpPr>
          <p:spPr>
            <a:xfrm rot="16200000">
              <a:off x="6462994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4" name="Шестиугольник 1493">
              <a:extLst>
                <a:ext uri="{FF2B5EF4-FFF2-40B4-BE49-F238E27FC236}">
                  <a16:creationId xmlns:a16="http://schemas.microsoft.com/office/drawing/2014/main" id="{B189EA4B-D38E-5945-85E9-037AD28875B7}"/>
                </a:ext>
              </a:extLst>
            </p:cNvPr>
            <p:cNvSpPr/>
            <p:nvPr/>
          </p:nvSpPr>
          <p:spPr>
            <a:xfrm rot="16200000">
              <a:off x="6127433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5" name="Шестиугольник 1494">
              <a:extLst>
                <a:ext uri="{FF2B5EF4-FFF2-40B4-BE49-F238E27FC236}">
                  <a16:creationId xmlns:a16="http://schemas.microsoft.com/office/drawing/2014/main" id="{AF1B4ACB-6914-9F7B-24A8-ECDC4E3C30AB}"/>
                </a:ext>
              </a:extLst>
            </p:cNvPr>
            <p:cNvSpPr/>
            <p:nvPr/>
          </p:nvSpPr>
          <p:spPr>
            <a:xfrm rot="16200000">
              <a:off x="6239287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6" name="Шестиугольник 1495">
              <a:extLst>
                <a:ext uri="{FF2B5EF4-FFF2-40B4-BE49-F238E27FC236}">
                  <a16:creationId xmlns:a16="http://schemas.microsoft.com/office/drawing/2014/main" id="{B609EBA8-827C-5DF4-10ED-FE7E842AF2A2}"/>
                </a:ext>
              </a:extLst>
            </p:cNvPr>
            <p:cNvSpPr/>
            <p:nvPr/>
          </p:nvSpPr>
          <p:spPr>
            <a:xfrm rot="16200000">
              <a:off x="6798552" y="454505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7" name="Шестиугольник 1496">
              <a:extLst>
                <a:ext uri="{FF2B5EF4-FFF2-40B4-BE49-F238E27FC236}">
                  <a16:creationId xmlns:a16="http://schemas.microsoft.com/office/drawing/2014/main" id="{D977945F-437F-95A7-0994-AE1839B6A51B}"/>
                </a:ext>
              </a:extLst>
            </p:cNvPr>
            <p:cNvSpPr/>
            <p:nvPr/>
          </p:nvSpPr>
          <p:spPr>
            <a:xfrm rot="16200000">
              <a:off x="6910406" y="454505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8" name="Шестиугольник 1497">
              <a:extLst>
                <a:ext uri="{FF2B5EF4-FFF2-40B4-BE49-F238E27FC236}">
                  <a16:creationId xmlns:a16="http://schemas.microsoft.com/office/drawing/2014/main" id="{F974528B-2B08-EFA7-8737-E2B20EC6C3AC}"/>
                </a:ext>
              </a:extLst>
            </p:cNvPr>
            <p:cNvSpPr/>
            <p:nvPr/>
          </p:nvSpPr>
          <p:spPr>
            <a:xfrm rot="16200000">
              <a:off x="6574845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9" name="Шестиугольник 1498">
              <a:extLst>
                <a:ext uri="{FF2B5EF4-FFF2-40B4-BE49-F238E27FC236}">
                  <a16:creationId xmlns:a16="http://schemas.microsoft.com/office/drawing/2014/main" id="{A3844B4F-9BDD-EBA1-4076-C6B0F363F7D9}"/>
                </a:ext>
              </a:extLst>
            </p:cNvPr>
            <p:cNvSpPr/>
            <p:nvPr/>
          </p:nvSpPr>
          <p:spPr>
            <a:xfrm rot="16200000">
              <a:off x="6686699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0" name="Шестиугольник 1499">
              <a:extLst>
                <a:ext uri="{FF2B5EF4-FFF2-40B4-BE49-F238E27FC236}">
                  <a16:creationId xmlns:a16="http://schemas.microsoft.com/office/drawing/2014/main" id="{9B00082F-67FF-F948-DB2D-AC688E4BA689}"/>
                </a:ext>
              </a:extLst>
            </p:cNvPr>
            <p:cNvSpPr/>
            <p:nvPr/>
          </p:nvSpPr>
          <p:spPr>
            <a:xfrm rot="16200000">
              <a:off x="7022256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1" name="Шестиугольник 1500">
              <a:extLst>
                <a:ext uri="{FF2B5EF4-FFF2-40B4-BE49-F238E27FC236}">
                  <a16:creationId xmlns:a16="http://schemas.microsoft.com/office/drawing/2014/main" id="{7A939778-7D84-91BA-2539-03B35248600B}"/>
                </a:ext>
              </a:extLst>
            </p:cNvPr>
            <p:cNvSpPr/>
            <p:nvPr/>
          </p:nvSpPr>
          <p:spPr>
            <a:xfrm rot="16200000">
              <a:off x="7134110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2" name="Шестиугольник 1501">
              <a:extLst>
                <a:ext uri="{FF2B5EF4-FFF2-40B4-BE49-F238E27FC236}">
                  <a16:creationId xmlns:a16="http://schemas.microsoft.com/office/drawing/2014/main" id="{E232DAFB-567B-1091-E14B-E5D50E5838F5}"/>
                </a:ext>
              </a:extLst>
            </p:cNvPr>
            <p:cNvSpPr/>
            <p:nvPr/>
          </p:nvSpPr>
          <p:spPr>
            <a:xfrm rot="16200000">
              <a:off x="7469668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3" name="Шестиугольник 1502">
              <a:extLst>
                <a:ext uri="{FF2B5EF4-FFF2-40B4-BE49-F238E27FC236}">
                  <a16:creationId xmlns:a16="http://schemas.microsoft.com/office/drawing/2014/main" id="{A827FB04-90EE-28FD-EA9B-A9AAB3B56BC4}"/>
                </a:ext>
              </a:extLst>
            </p:cNvPr>
            <p:cNvSpPr/>
            <p:nvPr/>
          </p:nvSpPr>
          <p:spPr>
            <a:xfrm rot="16200000">
              <a:off x="7581522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4" name="Шестиугольник 1503">
              <a:extLst>
                <a:ext uri="{FF2B5EF4-FFF2-40B4-BE49-F238E27FC236}">
                  <a16:creationId xmlns:a16="http://schemas.microsoft.com/office/drawing/2014/main" id="{C10CD65B-7817-895A-A098-07E2ABC94EEC}"/>
                </a:ext>
              </a:extLst>
            </p:cNvPr>
            <p:cNvSpPr/>
            <p:nvPr/>
          </p:nvSpPr>
          <p:spPr>
            <a:xfrm rot="16200000">
              <a:off x="7245961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5" name="Шестиугольник 1504">
              <a:extLst>
                <a:ext uri="{FF2B5EF4-FFF2-40B4-BE49-F238E27FC236}">
                  <a16:creationId xmlns:a16="http://schemas.microsoft.com/office/drawing/2014/main" id="{37EB5124-24FA-6F16-0027-5490A6523B99}"/>
                </a:ext>
              </a:extLst>
            </p:cNvPr>
            <p:cNvSpPr/>
            <p:nvPr/>
          </p:nvSpPr>
          <p:spPr>
            <a:xfrm rot="16200000">
              <a:off x="7357815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6" name="Шестиугольник 1505">
              <a:extLst>
                <a:ext uri="{FF2B5EF4-FFF2-40B4-BE49-F238E27FC236}">
                  <a16:creationId xmlns:a16="http://schemas.microsoft.com/office/drawing/2014/main" id="{09E89998-3287-67D4-8FC7-06806CC9D087}"/>
                </a:ext>
              </a:extLst>
            </p:cNvPr>
            <p:cNvSpPr/>
            <p:nvPr/>
          </p:nvSpPr>
          <p:spPr>
            <a:xfrm rot="16200000">
              <a:off x="7917080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7" name="Шестиугольник 1506">
              <a:extLst>
                <a:ext uri="{FF2B5EF4-FFF2-40B4-BE49-F238E27FC236}">
                  <a16:creationId xmlns:a16="http://schemas.microsoft.com/office/drawing/2014/main" id="{426A7E15-9EF3-D8D3-D2F3-F15F0342A609}"/>
                </a:ext>
              </a:extLst>
            </p:cNvPr>
            <p:cNvSpPr/>
            <p:nvPr/>
          </p:nvSpPr>
          <p:spPr>
            <a:xfrm rot="16200000">
              <a:off x="8028934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8" name="Шестиугольник 1507">
              <a:extLst>
                <a:ext uri="{FF2B5EF4-FFF2-40B4-BE49-F238E27FC236}">
                  <a16:creationId xmlns:a16="http://schemas.microsoft.com/office/drawing/2014/main" id="{1A35D4A7-2DE0-E9F6-0588-0950E44ACCBA}"/>
                </a:ext>
              </a:extLst>
            </p:cNvPr>
            <p:cNvSpPr/>
            <p:nvPr/>
          </p:nvSpPr>
          <p:spPr>
            <a:xfrm rot="16200000">
              <a:off x="7693373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9" name="Шестиугольник 1508">
              <a:extLst>
                <a:ext uri="{FF2B5EF4-FFF2-40B4-BE49-F238E27FC236}">
                  <a16:creationId xmlns:a16="http://schemas.microsoft.com/office/drawing/2014/main" id="{01B4DB58-6096-35F9-9CC5-DF41575EF0F8}"/>
                </a:ext>
              </a:extLst>
            </p:cNvPr>
            <p:cNvSpPr/>
            <p:nvPr/>
          </p:nvSpPr>
          <p:spPr>
            <a:xfrm rot="16200000">
              <a:off x="7805227" y="45450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0" name="Шестиугольник 1509">
              <a:extLst>
                <a:ext uri="{FF2B5EF4-FFF2-40B4-BE49-F238E27FC236}">
                  <a16:creationId xmlns:a16="http://schemas.microsoft.com/office/drawing/2014/main" id="{14D4DC74-F5DD-8780-25A9-D9E2AC2FBACB}"/>
                </a:ext>
              </a:extLst>
            </p:cNvPr>
            <p:cNvSpPr/>
            <p:nvPr/>
          </p:nvSpPr>
          <p:spPr>
            <a:xfrm rot="16200000">
              <a:off x="8364492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1" name="Шестиугольник 1510">
              <a:extLst>
                <a:ext uri="{FF2B5EF4-FFF2-40B4-BE49-F238E27FC236}">
                  <a16:creationId xmlns:a16="http://schemas.microsoft.com/office/drawing/2014/main" id="{29389391-C34E-DD52-A26A-461A96A3697D}"/>
                </a:ext>
              </a:extLst>
            </p:cNvPr>
            <p:cNvSpPr/>
            <p:nvPr/>
          </p:nvSpPr>
          <p:spPr>
            <a:xfrm rot="16200000">
              <a:off x="8476346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2" name="Шестиугольник 1511">
              <a:extLst>
                <a:ext uri="{FF2B5EF4-FFF2-40B4-BE49-F238E27FC236}">
                  <a16:creationId xmlns:a16="http://schemas.microsoft.com/office/drawing/2014/main" id="{D45A74DC-B894-9B63-3E74-CABCA600C9C5}"/>
                </a:ext>
              </a:extLst>
            </p:cNvPr>
            <p:cNvSpPr/>
            <p:nvPr/>
          </p:nvSpPr>
          <p:spPr>
            <a:xfrm rot="16200000">
              <a:off x="8140785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3" name="Шестиугольник 1512">
              <a:extLst>
                <a:ext uri="{FF2B5EF4-FFF2-40B4-BE49-F238E27FC236}">
                  <a16:creationId xmlns:a16="http://schemas.microsoft.com/office/drawing/2014/main" id="{84C0B43F-2A53-BD39-F008-7B57E4C5AA9C}"/>
                </a:ext>
              </a:extLst>
            </p:cNvPr>
            <p:cNvSpPr/>
            <p:nvPr/>
          </p:nvSpPr>
          <p:spPr>
            <a:xfrm rot="16200000">
              <a:off x="8252639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4" name="Шестиугольник 1513">
              <a:extLst>
                <a:ext uri="{FF2B5EF4-FFF2-40B4-BE49-F238E27FC236}">
                  <a16:creationId xmlns:a16="http://schemas.microsoft.com/office/drawing/2014/main" id="{CE57E971-15BA-70F7-7132-11B42E259413}"/>
                </a:ext>
              </a:extLst>
            </p:cNvPr>
            <p:cNvSpPr/>
            <p:nvPr/>
          </p:nvSpPr>
          <p:spPr>
            <a:xfrm rot="16200000">
              <a:off x="8811904" y="45450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5" name="Шестиугольник 1514">
              <a:extLst>
                <a:ext uri="{FF2B5EF4-FFF2-40B4-BE49-F238E27FC236}">
                  <a16:creationId xmlns:a16="http://schemas.microsoft.com/office/drawing/2014/main" id="{BBA9D9BA-77B5-A314-D0DC-27AB319453AA}"/>
                </a:ext>
              </a:extLst>
            </p:cNvPr>
            <p:cNvSpPr/>
            <p:nvPr/>
          </p:nvSpPr>
          <p:spPr>
            <a:xfrm rot="16200000">
              <a:off x="8588197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6" name="Шестиугольник 1515">
              <a:extLst>
                <a:ext uri="{FF2B5EF4-FFF2-40B4-BE49-F238E27FC236}">
                  <a16:creationId xmlns:a16="http://schemas.microsoft.com/office/drawing/2014/main" id="{1855D41F-9B0F-E593-EFCE-9ABC5A60F39F}"/>
                </a:ext>
              </a:extLst>
            </p:cNvPr>
            <p:cNvSpPr/>
            <p:nvPr/>
          </p:nvSpPr>
          <p:spPr>
            <a:xfrm rot="16200000">
              <a:off x="8700051" y="45450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7" name="Шестиугольник 1516">
              <a:extLst>
                <a:ext uri="{FF2B5EF4-FFF2-40B4-BE49-F238E27FC236}">
                  <a16:creationId xmlns:a16="http://schemas.microsoft.com/office/drawing/2014/main" id="{2A502650-D156-ABA3-22F7-E87C093E68EE}"/>
                </a:ext>
              </a:extLst>
            </p:cNvPr>
            <p:cNvSpPr/>
            <p:nvPr/>
          </p:nvSpPr>
          <p:spPr>
            <a:xfrm rot="16200000">
              <a:off x="4070409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8" name="Шестиугольник 1517">
              <a:extLst>
                <a:ext uri="{FF2B5EF4-FFF2-40B4-BE49-F238E27FC236}">
                  <a16:creationId xmlns:a16="http://schemas.microsoft.com/office/drawing/2014/main" id="{0A03929E-DF6D-8554-DE00-44330A59CC05}"/>
                </a:ext>
              </a:extLst>
            </p:cNvPr>
            <p:cNvSpPr/>
            <p:nvPr/>
          </p:nvSpPr>
          <p:spPr>
            <a:xfrm rot="16200000">
              <a:off x="4182263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9" name="Шестиугольник 1518">
              <a:extLst>
                <a:ext uri="{FF2B5EF4-FFF2-40B4-BE49-F238E27FC236}">
                  <a16:creationId xmlns:a16="http://schemas.microsoft.com/office/drawing/2014/main" id="{B08A641E-E37F-929B-3AE4-D2695B2A2318}"/>
                </a:ext>
              </a:extLst>
            </p:cNvPr>
            <p:cNvSpPr/>
            <p:nvPr/>
          </p:nvSpPr>
          <p:spPr>
            <a:xfrm rot="16200000">
              <a:off x="3846702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0" name="Шестиугольник 1519">
              <a:extLst>
                <a:ext uri="{FF2B5EF4-FFF2-40B4-BE49-F238E27FC236}">
                  <a16:creationId xmlns:a16="http://schemas.microsoft.com/office/drawing/2014/main" id="{B1A12017-AE2F-F9E2-B998-C5F98E48C2D1}"/>
                </a:ext>
              </a:extLst>
            </p:cNvPr>
            <p:cNvSpPr/>
            <p:nvPr/>
          </p:nvSpPr>
          <p:spPr>
            <a:xfrm rot="16200000">
              <a:off x="3958556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1" name="Шестиугольник 1520">
              <a:extLst>
                <a:ext uri="{FF2B5EF4-FFF2-40B4-BE49-F238E27FC236}">
                  <a16:creationId xmlns:a16="http://schemas.microsoft.com/office/drawing/2014/main" id="{F1255E0E-5130-D5AA-EEBF-095BD31E863D}"/>
                </a:ext>
              </a:extLst>
            </p:cNvPr>
            <p:cNvSpPr/>
            <p:nvPr/>
          </p:nvSpPr>
          <p:spPr>
            <a:xfrm rot="16200000">
              <a:off x="4517821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2" name="Шестиугольник 1521">
              <a:extLst>
                <a:ext uri="{FF2B5EF4-FFF2-40B4-BE49-F238E27FC236}">
                  <a16:creationId xmlns:a16="http://schemas.microsoft.com/office/drawing/2014/main" id="{E7C8B698-2C19-C99C-20D9-AF2FB1689A89}"/>
                </a:ext>
              </a:extLst>
            </p:cNvPr>
            <p:cNvSpPr/>
            <p:nvPr/>
          </p:nvSpPr>
          <p:spPr>
            <a:xfrm rot="16200000">
              <a:off x="4629675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3" name="Шестиугольник 1522">
              <a:extLst>
                <a:ext uri="{FF2B5EF4-FFF2-40B4-BE49-F238E27FC236}">
                  <a16:creationId xmlns:a16="http://schemas.microsoft.com/office/drawing/2014/main" id="{5B7E0E6B-0372-04F1-C6C8-DB28EB48CE72}"/>
                </a:ext>
              </a:extLst>
            </p:cNvPr>
            <p:cNvSpPr/>
            <p:nvPr/>
          </p:nvSpPr>
          <p:spPr>
            <a:xfrm rot="16200000">
              <a:off x="4294114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4" name="Шестиугольник 1523">
              <a:extLst>
                <a:ext uri="{FF2B5EF4-FFF2-40B4-BE49-F238E27FC236}">
                  <a16:creationId xmlns:a16="http://schemas.microsoft.com/office/drawing/2014/main" id="{2E3DE9DD-6143-0E76-E013-DD775BA70BB0}"/>
                </a:ext>
              </a:extLst>
            </p:cNvPr>
            <p:cNvSpPr/>
            <p:nvPr/>
          </p:nvSpPr>
          <p:spPr>
            <a:xfrm rot="16200000">
              <a:off x="4405968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5" name="Шестиугольник 1524">
              <a:extLst>
                <a:ext uri="{FF2B5EF4-FFF2-40B4-BE49-F238E27FC236}">
                  <a16:creationId xmlns:a16="http://schemas.microsoft.com/office/drawing/2014/main" id="{0D69C8BE-3FD3-C45B-5C2B-9A39F0982D5C}"/>
                </a:ext>
              </a:extLst>
            </p:cNvPr>
            <p:cNvSpPr/>
            <p:nvPr/>
          </p:nvSpPr>
          <p:spPr>
            <a:xfrm rot="16200000">
              <a:off x="4965233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6" name="Шестиугольник 1525">
              <a:extLst>
                <a:ext uri="{FF2B5EF4-FFF2-40B4-BE49-F238E27FC236}">
                  <a16:creationId xmlns:a16="http://schemas.microsoft.com/office/drawing/2014/main" id="{1737F226-0467-5302-B8AF-DAC55545722C}"/>
                </a:ext>
              </a:extLst>
            </p:cNvPr>
            <p:cNvSpPr/>
            <p:nvPr/>
          </p:nvSpPr>
          <p:spPr>
            <a:xfrm rot="16200000">
              <a:off x="5077087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7" name="Шестиугольник 1526">
              <a:extLst>
                <a:ext uri="{FF2B5EF4-FFF2-40B4-BE49-F238E27FC236}">
                  <a16:creationId xmlns:a16="http://schemas.microsoft.com/office/drawing/2014/main" id="{8AA75F67-ADCA-4B28-3B0A-4059A020B434}"/>
                </a:ext>
              </a:extLst>
            </p:cNvPr>
            <p:cNvSpPr/>
            <p:nvPr/>
          </p:nvSpPr>
          <p:spPr>
            <a:xfrm rot="16200000">
              <a:off x="4741526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8" name="Шестиугольник 1527">
              <a:extLst>
                <a:ext uri="{FF2B5EF4-FFF2-40B4-BE49-F238E27FC236}">
                  <a16:creationId xmlns:a16="http://schemas.microsoft.com/office/drawing/2014/main" id="{B0501FF4-549A-D01A-C842-E9DBCB5B32D1}"/>
                </a:ext>
              </a:extLst>
            </p:cNvPr>
            <p:cNvSpPr/>
            <p:nvPr/>
          </p:nvSpPr>
          <p:spPr>
            <a:xfrm rot="16200000">
              <a:off x="4853380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9" name="Шестиугольник 1528">
              <a:extLst>
                <a:ext uri="{FF2B5EF4-FFF2-40B4-BE49-F238E27FC236}">
                  <a16:creationId xmlns:a16="http://schemas.microsoft.com/office/drawing/2014/main" id="{F1D9633E-20CA-E5CE-80C5-42102A0FC906}"/>
                </a:ext>
              </a:extLst>
            </p:cNvPr>
            <p:cNvSpPr/>
            <p:nvPr/>
          </p:nvSpPr>
          <p:spPr>
            <a:xfrm rot="16200000">
              <a:off x="5412645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0" name="Шестиугольник 1529">
              <a:extLst>
                <a:ext uri="{FF2B5EF4-FFF2-40B4-BE49-F238E27FC236}">
                  <a16:creationId xmlns:a16="http://schemas.microsoft.com/office/drawing/2014/main" id="{256A1D5C-36BD-BAD6-4087-413B1E353FA2}"/>
                </a:ext>
              </a:extLst>
            </p:cNvPr>
            <p:cNvSpPr/>
            <p:nvPr/>
          </p:nvSpPr>
          <p:spPr>
            <a:xfrm rot="16200000">
              <a:off x="5524499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1" name="Шестиугольник 1530">
              <a:extLst>
                <a:ext uri="{FF2B5EF4-FFF2-40B4-BE49-F238E27FC236}">
                  <a16:creationId xmlns:a16="http://schemas.microsoft.com/office/drawing/2014/main" id="{89798B3D-7E96-A158-8269-0E1B73177A8A}"/>
                </a:ext>
              </a:extLst>
            </p:cNvPr>
            <p:cNvSpPr/>
            <p:nvPr/>
          </p:nvSpPr>
          <p:spPr>
            <a:xfrm rot="16200000">
              <a:off x="5188938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2" name="Шестиугольник 1531">
              <a:extLst>
                <a:ext uri="{FF2B5EF4-FFF2-40B4-BE49-F238E27FC236}">
                  <a16:creationId xmlns:a16="http://schemas.microsoft.com/office/drawing/2014/main" id="{3BF15ED6-F418-B457-572D-8C787D53778F}"/>
                </a:ext>
              </a:extLst>
            </p:cNvPr>
            <p:cNvSpPr/>
            <p:nvPr/>
          </p:nvSpPr>
          <p:spPr>
            <a:xfrm rot="16200000">
              <a:off x="5300792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3" name="Шестиугольник 1532">
              <a:extLst>
                <a:ext uri="{FF2B5EF4-FFF2-40B4-BE49-F238E27FC236}">
                  <a16:creationId xmlns:a16="http://schemas.microsoft.com/office/drawing/2014/main" id="{0241EB33-AEF7-44D5-C4FB-3270D989ADC8}"/>
                </a:ext>
              </a:extLst>
            </p:cNvPr>
            <p:cNvSpPr/>
            <p:nvPr/>
          </p:nvSpPr>
          <p:spPr>
            <a:xfrm rot="16200000">
              <a:off x="5860057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4" name="Шестиугольник 1533">
              <a:extLst>
                <a:ext uri="{FF2B5EF4-FFF2-40B4-BE49-F238E27FC236}">
                  <a16:creationId xmlns:a16="http://schemas.microsoft.com/office/drawing/2014/main" id="{196E5617-645A-A037-EFCD-15CDBD4813B3}"/>
                </a:ext>
              </a:extLst>
            </p:cNvPr>
            <p:cNvSpPr/>
            <p:nvPr/>
          </p:nvSpPr>
          <p:spPr>
            <a:xfrm rot="16200000">
              <a:off x="5971911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5" name="Шестиугольник 1534">
              <a:extLst>
                <a:ext uri="{FF2B5EF4-FFF2-40B4-BE49-F238E27FC236}">
                  <a16:creationId xmlns:a16="http://schemas.microsoft.com/office/drawing/2014/main" id="{E2B6EBD3-3A01-30FE-0876-723B3B68B508}"/>
                </a:ext>
              </a:extLst>
            </p:cNvPr>
            <p:cNvSpPr/>
            <p:nvPr/>
          </p:nvSpPr>
          <p:spPr>
            <a:xfrm rot="16200000">
              <a:off x="5636350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6" name="Шестиугольник 1535">
              <a:extLst>
                <a:ext uri="{FF2B5EF4-FFF2-40B4-BE49-F238E27FC236}">
                  <a16:creationId xmlns:a16="http://schemas.microsoft.com/office/drawing/2014/main" id="{803D9971-772C-087C-1E47-A1C8AA0C93C8}"/>
                </a:ext>
              </a:extLst>
            </p:cNvPr>
            <p:cNvSpPr/>
            <p:nvPr/>
          </p:nvSpPr>
          <p:spPr>
            <a:xfrm rot="16200000">
              <a:off x="5748204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7" name="Шестиугольник 1536">
              <a:extLst>
                <a:ext uri="{FF2B5EF4-FFF2-40B4-BE49-F238E27FC236}">
                  <a16:creationId xmlns:a16="http://schemas.microsoft.com/office/drawing/2014/main" id="{B4979B14-E486-D68F-880F-A9AF210D8156}"/>
                </a:ext>
              </a:extLst>
            </p:cNvPr>
            <p:cNvSpPr/>
            <p:nvPr/>
          </p:nvSpPr>
          <p:spPr>
            <a:xfrm rot="16200000">
              <a:off x="6307469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8" name="Шестиугольник 1537">
              <a:extLst>
                <a:ext uri="{FF2B5EF4-FFF2-40B4-BE49-F238E27FC236}">
                  <a16:creationId xmlns:a16="http://schemas.microsoft.com/office/drawing/2014/main" id="{203F4C41-8BE2-150D-D3CC-DDF86E5A6A78}"/>
                </a:ext>
              </a:extLst>
            </p:cNvPr>
            <p:cNvSpPr/>
            <p:nvPr/>
          </p:nvSpPr>
          <p:spPr>
            <a:xfrm rot="16200000">
              <a:off x="6419323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9" name="Шестиугольник 1538">
              <a:extLst>
                <a:ext uri="{FF2B5EF4-FFF2-40B4-BE49-F238E27FC236}">
                  <a16:creationId xmlns:a16="http://schemas.microsoft.com/office/drawing/2014/main" id="{81C7ADC4-F737-E8B6-911F-CDFA31752949}"/>
                </a:ext>
              </a:extLst>
            </p:cNvPr>
            <p:cNvSpPr/>
            <p:nvPr/>
          </p:nvSpPr>
          <p:spPr>
            <a:xfrm rot="16200000">
              <a:off x="6083762" y="4646372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0" name="Шестиугольник 1539">
              <a:extLst>
                <a:ext uri="{FF2B5EF4-FFF2-40B4-BE49-F238E27FC236}">
                  <a16:creationId xmlns:a16="http://schemas.microsoft.com/office/drawing/2014/main" id="{5D393578-D443-9826-5E9D-BBE82301FA25}"/>
                </a:ext>
              </a:extLst>
            </p:cNvPr>
            <p:cNvSpPr/>
            <p:nvPr/>
          </p:nvSpPr>
          <p:spPr>
            <a:xfrm rot="16200000">
              <a:off x="6195616" y="4646372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1" name="Шестиугольник 1540">
              <a:extLst>
                <a:ext uri="{FF2B5EF4-FFF2-40B4-BE49-F238E27FC236}">
                  <a16:creationId xmlns:a16="http://schemas.microsoft.com/office/drawing/2014/main" id="{2E65F57B-5456-7566-BB26-AD3E1C9BBA36}"/>
                </a:ext>
              </a:extLst>
            </p:cNvPr>
            <p:cNvSpPr/>
            <p:nvPr/>
          </p:nvSpPr>
          <p:spPr>
            <a:xfrm rot="16200000">
              <a:off x="6754881" y="4646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2" name="Шестиугольник 1541">
              <a:extLst>
                <a:ext uri="{FF2B5EF4-FFF2-40B4-BE49-F238E27FC236}">
                  <a16:creationId xmlns:a16="http://schemas.microsoft.com/office/drawing/2014/main" id="{02934CC9-ACF5-DAD8-9D69-1DCDFD5B7F84}"/>
                </a:ext>
              </a:extLst>
            </p:cNvPr>
            <p:cNvSpPr/>
            <p:nvPr/>
          </p:nvSpPr>
          <p:spPr>
            <a:xfrm rot="16200000">
              <a:off x="6866735" y="464637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3" name="Шестиугольник 1542">
              <a:extLst>
                <a:ext uri="{FF2B5EF4-FFF2-40B4-BE49-F238E27FC236}">
                  <a16:creationId xmlns:a16="http://schemas.microsoft.com/office/drawing/2014/main" id="{2BC3B69A-E8AE-7361-265D-2E374BBE737B}"/>
                </a:ext>
              </a:extLst>
            </p:cNvPr>
            <p:cNvSpPr/>
            <p:nvPr/>
          </p:nvSpPr>
          <p:spPr>
            <a:xfrm rot="16200000">
              <a:off x="6531174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4" name="Шестиугольник 1543">
              <a:extLst>
                <a:ext uri="{FF2B5EF4-FFF2-40B4-BE49-F238E27FC236}">
                  <a16:creationId xmlns:a16="http://schemas.microsoft.com/office/drawing/2014/main" id="{FB3F56C9-AA51-F056-A6DA-6576B2B8E6C9}"/>
                </a:ext>
              </a:extLst>
            </p:cNvPr>
            <p:cNvSpPr/>
            <p:nvPr/>
          </p:nvSpPr>
          <p:spPr>
            <a:xfrm rot="16200000">
              <a:off x="6643028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5" name="Шестиугольник 1544">
              <a:extLst>
                <a:ext uri="{FF2B5EF4-FFF2-40B4-BE49-F238E27FC236}">
                  <a16:creationId xmlns:a16="http://schemas.microsoft.com/office/drawing/2014/main" id="{35DBA8A1-2CAD-2F91-F8AF-0516CA0614E9}"/>
                </a:ext>
              </a:extLst>
            </p:cNvPr>
            <p:cNvSpPr/>
            <p:nvPr/>
          </p:nvSpPr>
          <p:spPr>
            <a:xfrm rot="16200000">
              <a:off x="6978585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6" name="Шестиугольник 1545">
              <a:extLst>
                <a:ext uri="{FF2B5EF4-FFF2-40B4-BE49-F238E27FC236}">
                  <a16:creationId xmlns:a16="http://schemas.microsoft.com/office/drawing/2014/main" id="{75BDD963-9B44-22FD-F12C-D0BD5410AFFA}"/>
                </a:ext>
              </a:extLst>
            </p:cNvPr>
            <p:cNvSpPr/>
            <p:nvPr/>
          </p:nvSpPr>
          <p:spPr>
            <a:xfrm rot="16200000">
              <a:off x="7090439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7" name="Шестиугольник 1546">
              <a:extLst>
                <a:ext uri="{FF2B5EF4-FFF2-40B4-BE49-F238E27FC236}">
                  <a16:creationId xmlns:a16="http://schemas.microsoft.com/office/drawing/2014/main" id="{15A4DF8C-9B34-90B4-8AFB-7D333510891C}"/>
                </a:ext>
              </a:extLst>
            </p:cNvPr>
            <p:cNvSpPr/>
            <p:nvPr/>
          </p:nvSpPr>
          <p:spPr>
            <a:xfrm rot="16200000">
              <a:off x="7425997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8" name="Шестиугольник 1547">
              <a:extLst>
                <a:ext uri="{FF2B5EF4-FFF2-40B4-BE49-F238E27FC236}">
                  <a16:creationId xmlns:a16="http://schemas.microsoft.com/office/drawing/2014/main" id="{41764171-CDE8-E7D9-C539-8F450E156F6A}"/>
                </a:ext>
              </a:extLst>
            </p:cNvPr>
            <p:cNvSpPr/>
            <p:nvPr/>
          </p:nvSpPr>
          <p:spPr>
            <a:xfrm rot="16200000">
              <a:off x="7537851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9" name="Шестиугольник 1548">
              <a:extLst>
                <a:ext uri="{FF2B5EF4-FFF2-40B4-BE49-F238E27FC236}">
                  <a16:creationId xmlns:a16="http://schemas.microsoft.com/office/drawing/2014/main" id="{B7A2A753-8DDB-1A7C-EB96-389CCC680E8B}"/>
                </a:ext>
              </a:extLst>
            </p:cNvPr>
            <p:cNvSpPr/>
            <p:nvPr/>
          </p:nvSpPr>
          <p:spPr>
            <a:xfrm rot="16200000">
              <a:off x="7202290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0" name="Шестиугольник 1549">
              <a:extLst>
                <a:ext uri="{FF2B5EF4-FFF2-40B4-BE49-F238E27FC236}">
                  <a16:creationId xmlns:a16="http://schemas.microsoft.com/office/drawing/2014/main" id="{F9A0C9E1-2B05-2AA5-2AA1-264295FD4CFE}"/>
                </a:ext>
              </a:extLst>
            </p:cNvPr>
            <p:cNvSpPr/>
            <p:nvPr/>
          </p:nvSpPr>
          <p:spPr>
            <a:xfrm rot="16200000">
              <a:off x="7314144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1" name="Шестиугольник 1550">
              <a:extLst>
                <a:ext uri="{FF2B5EF4-FFF2-40B4-BE49-F238E27FC236}">
                  <a16:creationId xmlns:a16="http://schemas.microsoft.com/office/drawing/2014/main" id="{CD37BE6B-8BF4-22DB-00A7-B9C7B7675395}"/>
                </a:ext>
              </a:extLst>
            </p:cNvPr>
            <p:cNvSpPr/>
            <p:nvPr/>
          </p:nvSpPr>
          <p:spPr>
            <a:xfrm rot="16200000">
              <a:off x="7873409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2" name="Шестиугольник 1551">
              <a:extLst>
                <a:ext uri="{FF2B5EF4-FFF2-40B4-BE49-F238E27FC236}">
                  <a16:creationId xmlns:a16="http://schemas.microsoft.com/office/drawing/2014/main" id="{C4916B7F-4F4A-A5F4-AFE9-1D10E4BA1862}"/>
                </a:ext>
              </a:extLst>
            </p:cNvPr>
            <p:cNvSpPr/>
            <p:nvPr/>
          </p:nvSpPr>
          <p:spPr>
            <a:xfrm rot="16200000">
              <a:off x="7985263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3" name="Шестиугольник 1552">
              <a:extLst>
                <a:ext uri="{FF2B5EF4-FFF2-40B4-BE49-F238E27FC236}">
                  <a16:creationId xmlns:a16="http://schemas.microsoft.com/office/drawing/2014/main" id="{DBEFFC64-6299-21EC-902C-C3B1FE8974B5}"/>
                </a:ext>
              </a:extLst>
            </p:cNvPr>
            <p:cNvSpPr/>
            <p:nvPr/>
          </p:nvSpPr>
          <p:spPr>
            <a:xfrm rot="16200000">
              <a:off x="7649702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4" name="Шестиугольник 1553">
              <a:extLst>
                <a:ext uri="{FF2B5EF4-FFF2-40B4-BE49-F238E27FC236}">
                  <a16:creationId xmlns:a16="http://schemas.microsoft.com/office/drawing/2014/main" id="{96417A2F-178E-4097-A326-24A39587D9C7}"/>
                </a:ext>
              </a:extLst>
            </p:cNvPr>
            <p:cNvSpPr/>
            <p:nvPr/>
          </p:nvSpPr>
          <p:spPr>
            <a:xfrm rot="16200000">
              <a:off x="7761556" y="46463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5" name="Шестиугольник 1554">
              <a:extLst>
                <a:ext uri="{FF2B5EF4-FFF2-40B4-BE49-F238E27FC236}">
                  <a16:creationId xmlns:a16="http://schemas.microsoft.com/office/drawing/2014/main" id="{1EEF9EF5-DC0B-6B7C-5F91-FA6DF1EA456F}"/>
                </a:ext>
              </a:extLst>
            </p:cNvPr>
            <p:cNvSpPr/>
            <p:nvPr/>
          </p:nvSpPr>
          <p:spPr>
            <a:xfrm rot="16200000">
              <a:off x="8320821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6" name="Шестиугольник 1555">
              <a:extLst>
                <a:ext uri="{FF2B5EF4-FFF2-40B4-BE49-F238E27FC236}">
                  <a16:creationId xmlns:a16="http://schemas.microsoft.com/office/drawing/2014/main" id="{7E080B23-9EDE-3C73-8E24-8BE1AD1A1826}"/>
                </a:ext>
              </a:extLst>
            </p:cNvPr>
            <p:cNvSpPr/>
            <p:nvPr/>
          </p:nvSpPr>
          <p:spPr>
            <a:xfrm rot="16200000">
              <a:off x="8432675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7" name="Шестиугольник 1556">
              <a:extLst>
                <a:ext uri="{FF2B5EF4-FFF2-40B4-BE49-F238E27FC236}">
                  <a16:creationId xmlns:a16="http://schemas.microsoft.com/office/drawing/2014/main" id="{43A5EF49-76AA-670D-6ACF-1066D312320A}"/>
                </a:ext>
              </a:extLst>
            </p:cNvPr>
            <p:cNvSpPr/>
            <p:nvPr/>
          </p:nvSpPr>
          <p:spPr>
            <a:xfrm rot="16200000">
              <a:off x="8097114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8" name="Шестиугольник 1557">
              <a:extLst>
                <a:ext uri="{FF2B5EF4-FFF2-40B4-BE49-F238E27FC236}">
                  <a16:creationId xmlns:a16="http://schemas.microsoft.com/office/drawing/2014/main" id="{6FB5285F-9F43-ADA4-C0E4-408C391BB1E9}"/>
                </a:ext>
              </a:extLst>
            </p:cNvPr>
            <p:cNvSpPr/>
            <p:nvPr/>
          </p:nvSpPr>
          <p:spPr>
            <a:xfrm rot="16200000">
              <a:off x="8208968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9" name="Шестиугольник 1558">
              <a:extLst>
                <a:ext uri="{FF2B5EF4-FFF2-40B4-BE49-F238E27FC236}">
                  <a16:creationId xmlns:a16="http://schemas.microsoft.com/office/drawing/2014/main" id="{5EDD91A8-251A-D67E-8C3F-19A312C376E6}"/>
                </a:ext>
              </a:extLst>
            </p:cNvPr>
            <p:cNvSpPr/>
            <p:nvPr/>
          </p:nvSpPr>
          <p:spPr>
            <a:xfrm rot="16200000">
              <a:off x="8768233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0" name="Шестиугольник 1559">
              <a:extLst>
                <a:ext uri="{FF2B5EF4-FFF2-40B4-BE49-F238E27FC236}">
                  <a16:creationId xmlns:a16="http://schemas.microsoft.com/office/drawing/2014/main" id="{19862926-7804-7DE5-86A7-7C51B8B4DC65}"/>
                </a:ext>
              </a:extLst>
            </p:cNvPr>
            <p:cNvSpPr/>
            <p:nvPr/>
          </p:nvSpPr>
          <p:spPr>
            <a:xfrm rot="16200000">
              <a:off x="8880087" y="464637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1" name="Шестиугольник 1560">
              <a:extLst>
                <a:ext uri="{FF2B5EF4-FFF2-40B4-BE49-F238E27FC236}">
                  <a16:creationId xmlns:a16="http://schemas.microsoft.com/office/drawing/2014/main" id="{463B2555-742D-9F80-9E19-BAAFA44F98B5}"/>
                </a:ext>
              </a:extLst>
            </p:cNvPr>
            <p:cNvSpPr/>
            <p:nvPr/>
          </p:nvSpPr>
          <p:spPr>
            <a:xfrm rot="16200000">
              <a:off x="8544526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2" name="Шестиугольник 1561">
              <a:extLst>
                <a:ext uri="{FF2B5EF4-FFF2-40B4-BE49-F238E27FC236}">
                  <a16:creationId xmlns:a16="http://schemas.microsoft.com/office/drawing/2014/main" id="{90ED157F-2114-B52C-9171-C5A4D779BCEB}"/>
                </a:ext>
              </a:extLst>
            </p:cNvPr>
            <p:cNvSpPr/>
            <p:nvPr/>
          </p:nvSpPr>
          <p:spPr>
            <a:xfrm rot="16200000">
              <a:off x="8656380" y="46463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3" name="Шестиугольник 1562">
              <a:extLst>
                <a:ext uri="{FF2B5EF4-FFF2-40B4-BE49-F238E27FC236}">
                  <a16:creationId xmlns:a16="http://schemas.microsoft.com/office/drawing/2014/main" id="{1343FC3E-1C31-F2BF-2700-F654C60A9CF1}"/>
                </a:ext>
              </a:extLst>
            </p:cNvPr>
            <p:cNvSpPr/>
            <p:nvPr/>
          </p:nvSpPr>
          <p:spPr>
            <a:xfrm rot="16200000">
              <a:off x="4114081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4" name="Шестиугольник 1563">
              <a:extLst>
                <a:ext uri="{FF2B5EF4-FFF2-40B4-BE49-F238E27FC236}">
                  <a16:creationId xmlns:a16="http://schemas.microsoft.com/office/drawing/2014/main" id="{5581DD1A-01EF-2B34-99F6-DADCF9464AA5}"/>
                </a:ext>
              </a:extLst>
            </p:cNvPr>
            <p:cNvSpPr/>
            <p:nvPr/>
          </p:nvSpPr>
          <p:spPr>
            <a:xfrm rot="16200000">
              <a:off x="4225935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5" name="Шестиугольник 1564">
              <a:extLst>
                <a:ext uri="{FF2B5EF4-FFF2-40B4-BE49-F238E27FC236}">
                  <a16:creationId xmlns:a16="http://schemas.microsoft.com/office/drawing/2014/main" id="{F5745C6A-6EF0-3C0E-9FA4-4DD2B4914A84}"/>
                </a:ext>
              </a:extLst>
            </p:cNvPr>
            <p:cNvSpPr/>
            <p:nvPr/>
          </p:nvSpPr>
          <p:spPr>
            <a:xfrm rot="16200000">
              <a:off x="3890374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6" name="Шестиугольник 1565">
              <a:extLst>
                <a:ext uri="{FF2B5EF4-FFF2-40B4-BE49-F238E27FC236}">
                  <a16:creationId xmlns:a16="http://schemas.microsoft.com/office/drawing/2014/main" id="{AB2BA70C-5081-B1A4-71AE-041F1384D0E7}"/>
                </a:ext>
              </a:extLst>
            </p:cNvPr>
            <p:cNvSpPr/>
            <p:nvPr/>
          </p:nvSpPr>
          <p:spPr>
            <a:xfrm rot="16200000">
              <a:off x="4002228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7" name="Шестиугольник 1566">
              <a:extLst>
                <a:ext uri="{FF2B5EF4-FFF2-40B4-BE49-F238E27FC236}">
                  <a16:creationId xmlns:a16="http://schemas.microsoft.com/office/drawing/2014/main" id="{EB056BF9-EFCE-4C44-7AD6-9426F75D7D84}"/>
                </a:ext>
              </a:extLst>
            </p:cNvPr>
            <p:cNvSpPr/>
            <p:nvPr/>
          </p:nvSpPr>
          <p:spPr>
            <a:xfrm rot="16200000">
              <a:off x="4561493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8" name="Шестиугольник 1567">
              <a:extLst>
                <a:ext uri="{FF2B5EF4-FFF2-40B4-BE49-F238E27FC236}">
                  <a16:creationId xmlns:a16="http://schemas.microsoft.com/office/drawing/2014/main" id="{3BE5BE1C-BDD0-D6DA-8A9D-BE5C2A0656F9}"/>
                </a:ext>
              </a:extLst>
            </p:cNvPr>
            <p:cNvSpPr/>
            <p:nvPr/>
          </p:nvSpPr>
          <p:spPr>
            <a:xfrm rot="16200000">
              <a:off x="4673347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9" name="Шестиугольник 1568">
              <a:extLst>
                <a:ext uri="{FF2B5EF4-FFF2-40B4-BE49-F238E27FC236}">
                  <a16:creationId xmlns:a16="http://schemas.microsoft.com/office/drawing/2014/main" id="{EBD1517B-E937-074B-2F89-7C93B55306AE}"/>
                </a:ext>
              </a:extLst>
            </p:cNvPr>
            <p:cNvSpPr/>
            <p:nvPr/>
          </p:nvSpPr>
          <p:spPr>
            <a:xfrm rot="16200000">
              <a:off x="4337786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0" name="Шестиугольник 1569">
              <a:extLst>
                <a:ext uri="{FF2B5EF4-FFF2-40B4-BE49-F238E27FC236}">
                  <a16:creationId xmlns:a16="http://schemas.microsoft.com/office/drawing/2014/main" id="{07508B30-3BF6-98A1-7A0D-6C3CACF9D55C}"/>
                </a:ext>
              </a:extLst>
            </p:cNvPr>
            <p:cNvSpPr/>
            <p:nvPr/>
          </p:nvSpPr>
          <p:spPr>
            <a:xfrm rot="16200000">
              <a:off x="4449640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1" name="Шестиугольник 1570">
              <a:extLst>
                <a:ext uri="{FF2B5EF4-FFF2-40B4-BE49-F238E27FC236}">
                  <a16:creationId xmlns:a16="http://schemas.microsoft.com/office/drawing/2014/main" id="{3DE1FB7B-7847-D0CA-FFB0-1BAB538DADFB}"/>
                </a:ext>
              </a:extLst>
            </p:cNvPr>
            <p:cNvSpPr/>
            <p:nvPr/>
          </p:nvSpPr>
          <p:spPr>
            <a:xfrm rot="16200000">
              <a:off x="5008905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2" name="Шестиугольник 1571">
              <a:extLst>
                <a:ext uri="{FF2B5EF4-FFF2-40B4-BE49-F238E27FC236}">
                  <a16:creationId xmlns:a16="http://schemas.microsoft.com/office/drawing/2014/main" id="{0A03DD07-F447-7F84-C24C-54045B11624F}"/>
                </a:ext>
              </a:extLst>
            </p:cNvPr>
            <p:cNvSpPr/>
            <p:nvPr/>
          </p:nvSpPr>
          <p:spPr>
            <a:xfrm rot="16200000">
              <a:off x="5120759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3" name="Шестиугольник 1572">
              <a:extLst>
                <a:ext uri="{FF2B5EF4-FFF2-40B4-BE49-F238E27FC236}">
                  <a16:creationId xmlns:a16="http://schemas.microsoft.com/office/drawing/2014/main" id="{62354A19-B1D1-0B46-31B3-B05A151548BA}"/>
                </a:ext>
              </a:extLst>
            </p:cNvPr>
            <p:cNvSpPr/>
            <p:nvPr/>
          </p:nvSpPr>
          <p:spPr>
            <a:xfrm rot="16200000">
              <a:off x="4785198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4" name="Шестиугольник 1573">
              <a:extLst>
                <a:ext uri="{FF2B5EF4-FFF2-40B4-BE49-F238E27FC236}">
                  <a16:creationId xmlns:a16="http://schemas.microsoft.com/office/drawing/2014/main" id="{4D658F42-CC77-0C35-BB74-B7084E6CA88F}"/>
                </a:ext>
              </a:extLst>
            </p:cNvPr>
            <p:cNvSpPr/>
            <p:nvPr/>
          </p:nvSpPr>
          <p:spPr>
            <a:xfrm rot="16200000">
              <a:off x="4897052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5" name="Шестиугольник 1574">
              <a:extLst>
                <a:ext uri="{FF2B5EF4-FFF2-40B4-BE49-F238E27FC236}">
                  <a16:creationId xmlns:a16="http://schemas.microsoft.com/office/drawing/2014/main" id="{D0EC5F21-A28B-5238-66CD-2C2AE1B3AB59}"/>
                </a:ext>
              </a:extLst>
            </p:cNvPr>
            <p:cNvSpPr/>
            <p:nvPr/>
          </p:nvSpPr>
          <p:spPr>
            <a:xfrm rot="16200000">
              <a:off x="5456317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6" name="Шестиугольник 1575">
              <a:extLst>
                <a:ext uri="{FF2B5EF4-FFF2-40B4-BE49-F238E27FC236}">
                  <a16:creationId xmlns:a16="http://schemas.microsoft.com/office/drawing/2014/main" id="{FDA5D502-4D01-C2A6-BDED-7345E6A2EC7F}"/>
                </a:ext>
              </a:extLst>
            </p:cNvPr>
            <p:cNvSpPr/>
            <p:nvPr/>
          </p:nvSpPr>
          <p:spPr>
            <a:xfrm rot="16200000">
              <a:off x="5568171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7" name="Шестиугольник 1576">
              <a:extLst>
                <a:ext uri="{FF2B5EF4-FFF2-40B4-BE49-F238E27FC236}">
                  <a16:creationId xmlns:a16="http://schemas.microsoft.com/office/drawing/2014/main" id="{FD7F3599-E27E-1F96-3D8B-3263545582AB}"/>
                </a:ext>
              </a:extLst>
            </p:cNvPr>
            <p:cNvSpPr/>
            <p:nvPr/>
          </p:nvSpPr>
          <p:spPr>
            <a:xfrm rot="16200000">
              <a:off x="5232610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8" name="Шестиугольник 1577">
              <a:extLst>
                <a:ext uri="{FF2B5EF4-FFF2-40B4-BE49-F238E27FC236}">
                  <a16:creationId xmlns:a16="http://schemas.microsoft.com/office/drawing/2014/main" id="{3A73A500-8233-EF7C-0315-86631BBF3A39}"/>
                </a:ext>
              </a:extLst>
            </p:cNvPr>
            <p:cNvSpPr/>
            <p:nvPr/>
          </p:nvSpPr>
          <p:spPr>
            <a:xfrm rot="16200000">
              <a:off x="5344464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9" name="Шестиугольник 1578">
              <a:extLst>
                <a:ext uri="{FF2B5EF4-FFF2-40B4-BE49-F238E27FC236}">
                  <a16:creationId xmlns:a16="http://schemas.microsoft.com/office/drawing/2014/main" id="{9F1CE296-2174-31EF-4592-93DC226231BA}"/>
                </a:ext>
              </a:extLst>
            </p:cNvPr>
            <p:cNvSpPr/>
            <p:nvPr/>
          </p:nvSpPr>
          <p:spPr>
            <a:xfrm rot="16200000">
              <a:off x="5903729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0" name="Шестиугольник 1579">
              <a:extLst>
                <a:ext uri="{FF2B5EF4-FFF2-40B4-BE49-F238E27FC236}">
                  <a16:creationId xmlns:a16="http://schemas.microsoft.com/office/drawing/2014/main" id="{CECBF7EE-EC7C-5BBB-E772-C499DFAB7A53}"/>
                </a:ext>
              </a:extLst>
            </p:cNvPr>
            <p:cNvSpPr/>
            <p:nvPr/>
          </p:nvSpPr>
          <p:spPr>
            <a:xfrm rot="16200000">
              <a:off x="6015583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1" name="Шестиугольник 1580">
              <a:extLst>
                <a:ext uri="{FF2B5EF4-FFF2-40B4-BE49-F238E27FC236}">
                  <a16:creationId xmlns:a16="http://schemas.microsoft.com/office/drawing/2014/main" id="{3C2EA7D2-4218-1334-FF27-6F84D6E651DF}"/>
                </a:ext>
              </a:extLst>
            </p:cNvPr>
            <p:cNvSpPr/>
            <p:nvPr/>
          </p:nvSpPr>
          <p:spPr>
            <a:xfrm rot="16200000">
              <a:off x="5680022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2" name="Шестиугольник 1581">
              <a:extLst>
                <a:ext uri="{FF2B5EF4-FFF2-40B4-BE49-F238E27FC236}">
                  <a16:creationId xmlns:a16="http://schemas.microsoft.com/office/drawing/2014/main" id="{A7771481-88F0-E81B-D558-A4628C1E8930}"/>
                </a:ext>
              </a:extLst>
            </p:cNvPr>
            <p:cNvSpPr/>
            <p:nvPr/>
          </p:nvSpPr>
          <p:spPr>
            <a:xfrm rot="16200000">
              <a:off x="5791876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3" name="Шестиугольник 1582">
              <a:extLst>
                <a:ext uri="{FF2B5EF4-FFF2-40B4-BE49-F238E27FC236}">
                  <a16:creationId xmlns:a16="http://schemas.microsoft.com/office/drawing/2014/main" id="{D2FCC411-3E28-0512-9999-580CCF93D5BE}"/>
                </a:ext>
              </a:extLst>
            </p:cNvPr>
            <p:cNvSpPr/>
            <p:nvPr/>
          </p:nvSpPr>
          <p:spPr>
            <a:xfrm rot="16200000">
              <a:off x="6351141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4" name="Шестиугольник 1583">
              <a:extLst>
                <a:ext uri="{FF2B5EF4-FFF2-40B4-BE49-F238E27FC236}">
                  <a16:creationId xmlns:a16="http://schemas.microsoft.com/office/drawing/2014/main" id="{6F9F5E12-F0A9-9279-7968-0E71CA4EF243}"/>
                </a:ext>
              </a:extLst>
            </p:cNvPr>
            <p:cNvSpPr/>
            <p:nvPr/>
          </p:nvSpPr>
          <p:spPr>
            <a:xfrm rot="16200000">
              <a:off x="6462995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5" name="Шестиугольник 1584">
              <a:extLst>
                <a:ext uri="{FF2B5EF4-FFF2-40B4-BE49-F238E27FC236}">
                  <a16:creationId xmlns:a16="http://schemas.microsoft.com/office/drawing/2014/main" id="{2D6BD016-5B76-7A61-4675-886BA9B2B4A9}"/>
                </a:ext>
              </a:extLst>
            </p:cNvPr>
            <p:cNvSpPr/>
            <p:nvPr/>
          </p:nvSpPr>
          <p:spPr>
            <a:xfrm rot="16200000">
              <a:off x="6127434" y="4747684"/>
              <a:ext cx="101317" cy="87342"/>
            </a:xfrm>
            <a:prstGeom prst="hexagon">
              <a:avLst/>
            </a:prstGeom>
            <a:solidFill>
              <a:srgbClr val="D18C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6" name="Шестиугольник 1585">
              <a:extLst>
                <a:ext uri="{FF2B5EF4-FFF2-40B4-BE49-F238E27FC236}">
                  <a16:creationId xmlns:a16="http://schemas.microsoft.com/office/drawing/2014/main" id="{F08E0796-90AA-A3A8-ACBC-1C4B31525FF3}"/>
                </a:ext>
              </a:extLst>
            </p:cNvPr>
            <p:cNvSpPr/>
            <p:nvPr/>
          </p:nvSpPr>
          <p:spPr>
            <a:xfrm rot="16200000">
              <a:off x="6239288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7" name="Шестиугольник 1586">
              <a:extLst>
                <a:ext uri="{FF2B5EF4-FFF2-40B4-BE49-F238E27FC236}">
                  <a16:creationId xmlns:a16="http://schemas.microsoft.com/office/drawing/2014/main" id="{DA56A4D0-0EB4-3BA2-8334-D534A373C595}"/>
                </a:ext>
              </a:extLst>
            </p:cNvPr>
            <p:cNvSpPr/>
            <p:nvPr/>
          </p:nvSpPr>
          <p:spPr>
            <a:xfrm rot="16200000">
              <a:off x="6798553" y="47476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8" name="Шестиугольник 1587">
              <a:extLst>
                <a:ext uri="{FF2B5EF4-FFF2-40B4-BE49-F238E27FC236}">
                  <a16:creationId xmlns:a16="http://schemas.microsoft.com/office/drawing/2014/main" id="{5460FE85-BA8F-B2AF-3177-48B7ABC6BC69}"/>
                </a:ext>
              </a:extLst>
            </p:cNvPr>
            <p:cNvSpPr/>
            <p:nvPr/>
          </p:nvSpPr>
          <p:spPr>
            <a:xfrm rot="16200000">
              <a:off x="6910407" y="47476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9" name="Шестиугольник 1588">
              <a:extLst>
                <a:ext uri="{FF2B5EF4-FFF2-40B4-BE49-F238E27FC236}">
                  <a16:creationId xmlns:a16="http://schemas.microsoft.com/office/drawing/2014/main" id="{BCF2A325-8343-D537-A3B4-1B4427ADA7CF}"/>
                </a:ext>
              </a:extLst>
            </p:cNvPr>
            <p:cNvSpPr/>
            <p:nvPr/>
          </p:nvSpPr>
          <p:spPr>
            <a:xfrm rot="16200000">
              <a:off x="6574846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0" name="Шестиугольник 1589">
              <a:extLst>
                <a:ext uri="{FF2B5EF4-FFF2-40B4-BE49-F238E27FC236}">
                  <a16:creationId xmlns:a16="http://schemas.microsoft.com/office/drawing/2014/main" id="{342E2644-5629-93F5-9D37-73E38D071CF3}"/>
                </a:ext>
              </a:extLst>
            </p:cNvPr>
            <p:cNvSpPr/>
            <p:nvPr/>
          </p:nvSpPr>
          <p:spPr>
            <a:xfrm rot="16200000">
              <a:off x="6686700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1" name="Шестиугольник 1590">
              <a:extLst>
                <a:ext uri="{FF2B5EF4-FFF2-40B4-BE49-F238E27FC236}">
                  <a16:creationId xmlns:a16="http://schemas.microsoft.com/office/drawing/2014/main" id="{BAA67CB8-F949-3B3D-1655-8154E5366B87}"/>
                </a:ext>
              </a:extLst>
            </p:cNvPr>
            <p:cNvSpPr/>
            <p:nvPr/>
          </p:nvSpPr>
          <p:spPr>
            <a:xfrm rot="16200000">
              <a:off x="7022257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2" name="Шестиугольник 1591">
              <a:extLst>
                <a:ext uri="{FF2B5EF4-FFF2-40B4-BE49-F238E27FC236}">
                  <a16:creationId xmlns:a16="http://schemas.microsoft.com/office/drawing/2014/main" id="{239DB6A9-270C-6016-5820-C0A3B652E13B}"/>
                </a:ext>
              </a:extLst>
            </p:cNvPr>
            <p:cNvSpPr/>
            <p:nvPr/>
          </p:nvSpPr>
          <p:spPr>
            <a:xfrm rot="16200000">
              <a:off x="7134111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3" name="Шестиугольник 1592">
              <a:extLst>
                <a:ext uri="{FF2B5EF4-FFF2-40B4-BE49-F238E27FC236}">
                  <a16:creationId xmlns:a16="http://schemas.microsoft.com/office/drawing/2014/main" id="{8F7BB5F6-A7BB-8B19-8E31-46395152A70D}"/>
                </a:ext>
              </a:extLst>
            </p:cNvPr>
            <p:cNvSpPr/>
            <p:nvPr/>
          </p:nvSpPr>
          <p:spPr>
            <a:xfrm rot="16200000">
              <a:off x="7469669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4" name="Шестиугольник 1593">
              <a:extLst>
                <a:ext uri="{FF2B5EF4-FFF2-40B4-BE49-F238E27FC236}">
                  <a16:creationId xmlns:a16="http://schemas.microsoft.com/office/drawing/2014/main" id="{E6A6D8B5-044B-5450-9831-4B1A30E63DF3}"/>
                </a:ext>
              </a:extLst>
            </p:cNvPr>
            <p:cNvSpPr/>
            <p:nvPr/>
          </p:nvSpPr>
          <p:spPr>
            <a:xfrm rot="16200000">
              <a:off x="7581523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5" name="Шестиугольник 1594">
              <a:extLst>
                <a:ext uri="{FF2B5EF4-FFF2-40B4-BE49-F238E27FC236}">
                  <a16:creationId xmlns:a16="http://schemas.microsoft.com/office/drawing/2014/main" id="{0A54DE9D-7888-C0E8-31C1-0C42CCBA7805}"/>
                </a:ext>
              </a:extLst>
            </p:cNvPr>
            <p:cNvSpPr/>
            <p:nvPr/>
          </p:nvSpPr>
          <p:spPr>
            <a:xfrm rot="16200000">
              <a:off x="7245962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6" name="Шестиугольник 1595">
              <a:extLst>
                <a:ext uri="{FF2B5EF4-FFF2-40B4-BE49-F238E27FC236}">
                  <a16:creationId xmlns:a16="http://schemas.microsoft.com/office/drawing/2014/main" id="{784498D1-D2BC-C76C-F94F-58EF15CFA663}"/>
                </a:ext>
              </a:extLst>
            </p:cNvPr>
            <p:cNvSpPr/>
            <p:nvPr/>
          </p:nvSpPr>
          <p:spPr>
            <a:xfrm rot="16200000">
              <a:off x="7357816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7" name="Шестиугольник 1596">
              <a:extLst>
                <a:ext uri="{FF2B5EF4-FFF2-40B4-BE49-F238E27FC236}">
                  <a16:creationId xmlns:a16="http://schemas.microsoft.com/office/drawing/2014/main" id="{74A282E7-D223-3490-B6FF-8365D44DE8A3}"/>
                </a:ext>
              </a:extLst>
            </p:cNvPr>
            <p:cNvSpPr/>
            <p:nvPr/>
          </p:nvSpPr>
          <p:spPr>
            <a:xfrm rot="16200000">
              <a:off x="7917081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8" name="Шестиугольник 1597">
              <a:extLst>
                <a:ext uri="{FF2B5EF4-FFF2-40B4-BE49-F238E27FC236}">
                  <a16:creationId xmlns:a16="http://schemas.microsoft.com/office/drawing/2014/main" id="{BE4E8BCF-9475-FC6B-6129-409FFE8CA799}"/>
                </a:ext>
              </a:extLst>
            </p:cNvPr>
            <p:cNvSpPr/>
            <p:nvPr/>
          </p:nvSpPr>
          <p:spPr>
            <a:xfrm rot="16200000">
              <a:off x="8028935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9" name="Шестиугольник 1598">
              <a:extLst>
                <a:ext uri="{FF2B5EF4-FFF2-40B4-BE49-F238E27FC236}">
                  <a16:creationId xmlns:a16="http://schemas.microsoft.com/office/drawing/2014/main" id="{509F1A96-F5E2-6635-D78D-23EFCA239C2D}"/>
                </a:ext>
              </a:extLst>
            </p:cNvPr>
            <p:cNvSpPr/>
            <p:nvPr/>
          </p:nvSpPr>
          <p:spPr>
            <a:xfrm rot="16200000">
              <a:off x="7693374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0" name="Шестиугольник 1599">
              <a:extLst>
                <a:ext uri="{FF2B5EF4-FFF2-40B4-BE49-F238E27FC236}">
                  <a16:creationId xmlns:a16="http://schemas.microsoft.com/office/drawing/2014/main" id="{E9B5064A-CB4D-384D-B60A-E96650189003}"/>
                </a:ext>
              </a:extLst>
            </p:cNvPr>
            <p:cNvSpPr/>
            <p:nvPr/>
          </p:nvSpPr>
          <p:spPr>
            <a:xfrm rot="16200000">
              <a:off x="7805228" y="47476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1" name="Шестиугольник 1600">
              <a:extLst>
                <a:ext uri="{FF2B5EF4-FFF2-40B4-BE49-F238E27FC236}">
                  <a16:creationId xmlns:a16="http://schemas.microsoft.com/office/drawing/2014/main" id="{123CD1E9-ADC6-5044-48F6-647CC0D267E6}"/>
                </a:ext>
              </a:extLst>
            </p:cNvPr>
            <p:cNvSpPr/>
            <p:nvPr/>
          </p:nvSpPr>
          <p:spPr>
            <a:xfrm rot="16200000">
              <a:off x="8364493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2" name="Шестиугольник 1601">
              <a:extLst>
                <a:ext uri="{FF2B5EF4-FFF2-40B4-BE49-F238E27FC236}">
                  <a16:creationId xmlns:a16="http://schemas.microsoft.com/office/drawing/2014/main" id="{B4E97EDB-686B-A9EF-B990-9E380E12B750}"/>
                </a:ext>
              </a:extLst>
            </p:cNvPr>
            <p:cNvSpPr/>
            <p:nvPr/>
          </p:nvSpPr>
          <p:spPr>
            <a:xfrm rot="16200000">
              <a:off x="8476347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3" name="Шестиугольник 1602">
              <a:extLst>
                <a:ext uri="{FF2B5EF4-FFF2-40B4-BE49-F238E27FC236}">
                  <a16:creationId xmlns:a16="http://schemas.microsoft.com/office/drawing/2014/main" id="{C8636F98-2B1B-07B1-23E9-46E0771C5D03}"/>
                </a:ext>
              </a:extLst>
            </p:cNvPr>
            <p:cNvSpPr/>
            <p:nvPr/>
          </p:nvSpPr>
          <p:spPr>
            <a:xfrm rot="16200000">
              <a:off x="8140786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4" name="Шестиугольник 1603">
              <a:extLst>
                <a:ext uri="{FF2B5EF4-FFF2-40B4-BE49-F238E27FC236}">
                  <a16:creationId xmlns:a16="http://schemas.microsoft.com/office/drawing/2014/main" id="{ED54B565-1801-9B97-0028-7955E5ABCA3D}"/>
                </a:ext>
              </a:extLst>
            </p:cNvPr>
            <p:cNvSpPr/>
            <p:nvPr/>
          </p:nvSpPr>
          <p:spPr>
            <a:xfrm rot="16200000">
              <a:off x="8252640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5" name="Шестиугольник 1604">
              <a:extLst>
                <a:ext uri="{FF2B5EF4-FFF2-40B4-BE49-F238E27FC236}">
                  <a16:creationId xmlns:a16="http://schemas.microsoft.com/office/drawing/2014/main" id="{6BBAEE87-FCF2-3BB6-267C-443401514CAA}"/>
                </a:ext>
              </a:extLst>
            </p:cNvPr>
            <p:cNvSpPr/>
            <p:nvPr/>
          </p:nvSpPr>
          <p:spPr>
            <a:xfrm rot="16200000">
              <a:off x="8811905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6" name="Шестиугольник 1605">
              <a:extLst>
                <a:ext uri="{FF2B5EF4-FFF2-40B4-BE49-F238E27FC236}">
                  <a16:creationId xmlns:a16="http://schemas.microsoft.com/office/drawing/2014/main" id="{D0A56770-B925-BF46-7299-72AF248928FF}"/>
                </a:ext>
              </a:extLst>
            </p:cNvPr>
            <p:cNvSpPr/>
            <p:nvPr/>
          </p:nvSpPr>
          <p:spPr>
            <a:xfrm rot="16200000">
              <a:off x="8923759" y="47476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7" name="Шестиугольник 1606">
              <a:extLst>
                <a:ext uri="{FF2B5EF4-FFF2-40B4-BE49-F238E27FC236}">
                  <a16:creationId xmlns:a16="http://schemas.microsoft.com/office/drawing/2014/main" id="{FDE3E457-446E-F209-A536-798C29F414C2}"/>
                </a:ext>
              </a:extLst>
            </p:cNvPr>
            <p:cNvSpPr/>
            <p:nvPr/>
          </p:nvSpPr>
          <p:spPr>
            <a:xfrm rot="16200000">
              <a:off x="8588198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8" name="Шестиугольник 1607">
              <a:extLst>
                <a:ext uri="{FF2B5EF4-FFF2-40B4-BE49-F238E27FC236}">
                  <a16:creationId xmlns:a16="http://schemas.microsoft.com/office/drawing/2014/main" id="{748892C2-02C0-10AA-6E2D-B54E2D1E0648}"/>
                </a:ext>
              </a:extLst>
            </p:cNvPr>
            <p:cNvSpPr/>
            <p:nvPr/>
          </p:nvSpPr>
          <p:spPr>
            <a:xfrm rot="16200000">
              <a:off x="8700052" y="47476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9" name="Шестиугольник 1608">
              <a:extLst>
                <a:ext uri="{FF2B5EF4-FFF2-40B4-BE49-F238E27FC236}">
                  <a16:creationId xmlns:a16="http://schemas.microsoft.com/office/drawing/2014/main" id="{A7D0B455-EE9F-539C-3967-B732C21495BE}"/>
                </a:ext>
              </a:extLst>
            </p:cNvPr>
            <p:cNvSpPr/>
            <p:nvPr/>
          </p:nvSpPr>
          <p:spPr>
            <a:xfrm rot="16200000">
              <a:off x="3734845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0" name="Шестиугольник 1609">
              <a:extLst>
                <a:ext uri="{FF2B5EF4-FFF2-40B4-BE49-F238E27FC236}">
                  <a16:creationId xmlns:a16="http://schemas.microsoft.com/office/drawing/2014/main" id="{01111607-8748-6CCC-FD04-C84AFB9F1895}"/>
                </a:ext>
              </a:extLst>
            </p:cNvPr>
            <p:cNvSpPr/>
            <p:nvPr/>
          </p:nvSpPr>
          <p:spPr>
            <a:xfrm rot="16200000">
              <a:off x="4070403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1" name="Шестиугольник 1610">
              <a:extLst>
                <a:ext uri="{FF2B5EF4-FFF2-40B4-BE49-F238E27FC236}">
                  <a16:creationId xmlns:a16="http://schemas.microsoft.com/office/drawing/2014/main" id="{F4CF7F5D-8532-89E2-08B5-E2F10D585D6A}"/>
                </a:ext>
              </a:extLst>
            </p:cNvPr>
            <p:cNvSpPr/>
            <p:nvPr/>
          </p:nvSpPr>
          <p:spPr>
            <a:xfrm rot="16200000">
              <a:off x="4182257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2" name="Шестиугольник 1611">
              <a:extLst>
                <a:ext uri="{FF2B5EF4-FFF2-40B4-BE49-F238E27FC236}">
                  <a16:creationId xmlns:a16="http://schemas.microsoft.com/office/drawing/2014/main" id="{CC2D2BB1-9772-A17A-7E39-FCF9DD209015}"/>
                </a:ext>
              </a:extLst>
            </p:cNvPr>
            <p:cNvSpPr/>
            <p:nvPr/>
          </p:nvSpPr>
          <p:spPr>
            <a:xfrm rot="16200000">
              <a:off x="3846696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3" name="Шестиугольник 1612">
              <a:extLst>
                <a:ext uri="{FF2B5EF4-FFF2-40B4-BE49-F238E27FC236}">
                  <a16:creationId xmlns:a16="http://schemas.microsoft.com/office/drawing/2014/main" id="{6CBE954F-2FBE-B2F9-D0B6-0F04882DDAFC}"/>
                </a:ext>
              </a:extLst>
            </p:cNvPr>
            <p:cNvSpPr/>
            <p:nvPr/>
          </p:nvSpPr>
          <p:spPr>
            <a:xfrm rot="16200000">
              <a:off x="3958550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4" name="Шестиугольник 1613">
              <a:extLst>
                <a:ext uri="{FF2B5EF4-FFF2-40B4-BE49-F238E27FC236}">
                  <a16:creationId xmlns:a16="http://schemas.microsoft.com/office/drawing/2014/main" id="{720294F5-AFDE-9F9F-34AE-CE19D0329D2B}"/>
                </a:ext>
              </a:extLst>
            </p:cNvPr>
            <p:cNvSpPr/>
            <p:nvPr/>
          </p:nvSpPr>
          <p:spPr>
            <a:xfrm rot="16200000">
              <a:off x="4517815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5" name="Шестиугольник 1614">
              <a:extLst>
                <a:ext uri="{FF2B5EF4-FFF2-40B4-BE49-F238E27FC236}">
                  <a16:creationId xmlns:a16="http://schemas.microsoft.com/office/drawing/2014/main" id="{4089270D-7D2E-5535-47CD-746C22D006D7}"/>
                </a:ext>
              </a:extLst>
            </p:cNvPr>
            <p:cNvSpPr/>
            <p:nvPr/>
          </p:nvSpPr>
          <p:spPr>
            <a:xfrm rot="16200000">
              <a:off x="4629669" y="4847464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6" name="Шестиугольник 1615">
              <a:extLst>
                <a:ext uri="{FF2B5EF4-FFF2-40B4-BE49-F238E27FC236}">
                  <a16:creationId xmlns:a16="http://schemas.microsoft.com/office/drawing/2014/main" id="{A54BCB4A-8019-7B7E-1DFD-6AE3A1F7EDE4}"/>
                </a:ext>
              </a:extLst>
            </p:cNvPr>
            <p:cNvSpPr/>
            <p:nvPr/>
          </p:nvSpPr>
          <p:spPr>
            <a:xfrm rot="16200000">
              <a:off x="4294108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7" name="Шестиугольник 1616">
              <a:extLst>
                <a:ext uri="{FF2B5EF4-FFF2-40B4-BE49-F238E27FC236}">
                  <a16:creationId xmlns:a16="http://schemas.microsoft.com/office/drawing/2014/main" id="{FFE4E386-BAD2-6180-15F3-F8EE195EAFAF}"/>
                </a:ext>
              </a:extLst>
            </p:cNvPr>
            <p:cNvSpPr/>
            <p:nvPr/>
          </p:nvSpPr>
          <p:spPr>
            <a:xfrm rot="16200000">
              <a:off x="4405962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8" name="Шестиугольник 1617">
              <a:extLst>
                <a:ext uri="{FF2B5EF4-FFF2-40B4-BE49-F238E27FC236}">
                  <a16:creationId xmlns:a16="http://schemas.microsoft.com/office/drawing/2014/main" id="{B85CC567-E8C0-1006-29EB-0B3B26893203}"/>
                </a:ext>
              </a:extLst>
            </p:cNvPr>
            <p:cNvSpPr/>
            <p:nvPr/>
          </p:nvSpPr>
          <p:spPr>
            <a:xfrm rot="16200000">
              <a:off x="4965227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9" name="Шестиугольник 1618">
              <a:extLst>
                <a:ext uri="{FF2B5EF4-FFF2-40B4-BE49-F238E27FC236}">
                  <a16:creationId xmlns:a16="http://schemas.microsoft.com/office/drawing/2014/main" id="{4F9A6B5B-AC23-CD4F-5EA5-2F1D11A51D6B}"/>
                </a:ext>
              </a:extLst>
            </p:cNvPr>
            <p:cNvSpPr/>
            <p:nvPr/>
          </p:nvSpPr>
          <p:spPr>
            <a:xfrm rot="16200000">
              <a:off x="5077081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0" name="Шестиугольник 1619">
              <a:extLst>
                <a:ext uri="{FF2B5EF4-FFF2-40B4-BE49-F238E27FC236}">
                  <a16:creationId xmlns:a16="http://schemas.microsoft.com/office/drawing/2014/main" id="{1587D3CD-CD14-86E6-A024-AD8E0549CB92}"/>
                </a:ext>
              </a:extLst>
            </p:cNvPr>
            <p:cNvSpPr/>
            <p:nvPr/>
          </p:nvSpPr>
          <p:spPr>
            <a:xfrm rot="16200000">
              <a:off x="4741520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1" name="Шестиугольник 1620">
              <a:extLst>
                <a:ext uri="{FF2B5EF4-FFF2-40B4-BE49-F238E27FC236}">
                  <a16:creationId xmlns:a16="http://schemas.microsoft.com/office/drawing/2014/main" id="{8CD01067-1F2D-B977-8058-E068B7F06339}"/>
                </a:ext>
              </a:extLst>
            </p:cNvPr>
            <p:cNvSpPr/>
            <p:nvPr/>
          </p:nvSpPr>
          <p:spPr>
            <a:xfrm rot="16200000">
              <a:off x="4853374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2" name="Шестиугольник 1621">
              <a:extLst>
                <a:ext uri="{FF2B5EF4-FFF2-40B4-BE49-F238E27FC236}">
                  <a16:creationId xmlns:a16="http://schemas.microsoft.com/office/drawing/2014/main" id="{8A497E8D-DDB6-CA7F-9FD6-0ED778737502}"/>
                </a:ext>
              </a:extLst>
            </p:cNvPr>
            <p:cNvSpPr/>
            <p:nvPr/>
          </p:nvSpPr>
          <p:spPr>
            <a:xfrm rot="16200000">
              <a:off x="5412639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3" name="Шестиугольник 1622">
              <a:extLst>
                <a:ext uri="{FF2B5EF4-FFF2-40B4-BE49-F238E27FC236}">
                  <a16:creationId xmlns:a16="http://schemas.microsoft.com/office/drawing/2014/main" id="{46235116-FDAE-CB4E-3CD9-B2A54DB67E15}"/>
                </a:ext>
              </a:extLst>
            </p:cNvPr>
            <p:cNvSpPr/>
            <p:nvPr/>
          </p:nvSpPr>
          <p:spPr>
            <a:xfrm rot="16200000">
              <a:off x="5524493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4" name="Шестиугольник 1623">
              <a:extLst>
                <a:ext uri="{FF2B5EF4-FFF2-40B4-BE49-F238E27FC236}">
                  <a16:creationId xmlns:a16="http://schemas.microsoft.com/office/drawing/2014/main" id="{D52B2B4D-8841-FF0F-4EEE-12BF9D8F46BF}"/>
                </a:ext>
              </a:extLst>
            </p:cNvPr>
            <p:cNvSpPr/>
            <p:nvPr/>
          </p:nvSpPr>
          <p:spPr>
            <a:xfrm rot="16200000">
              <a:off x="5188932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5" name="Шестиугольник 1624">
              <a:extLst>
                <a:ext uri="{FF2B5EF4-FFF2-40B4-BE49-F238E27FC236}">
                  <a16:creationId xmlns:a16="http://schemas.microsoft.com/office/drawing/2014/main" id="{8AEBF8F2-4CFF-4FE3-D942-27A49B39EF54}"/>
                </a:ext>
              </a:extLst>
            </p:cNvPr>
            <p:cNvSpPr/>
            <p:nvPr/>
          </p:nvSpPr>
          <p:spPr>
            <a:xfrm rot="16200000">
              <a:off x="5300786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6" name="Шестиугольник 1625">
              <a:extLst>
                <a:ext uri="{FF2B5EF4-FFF2-40B4-BE49-F238E27FC236}">
                  <a16:creationId xmlns:a16="http://schemas.microsoft.com/office/drawing/2014/main" id="{0D8628FB-3A8F-E6E0-CC73-8DECD85E03EC}"/>
                </a:ext>
              </a:extLst>
            </p:cNvPr>
            <p:cNvSpPr/>
            <p:nvPr/>
          </p:nvSpPr>
          <p:spPr>
            <a:xfrm rot="16200000">
              <a:off x="5860051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7" name="Шестиугольник 1626">
              <a:extLst>
                <a:ext uri="{FF2B5EF4-FFF2-40B4-BE49-F238E27FC236}">
                  <a16:creationId xmlns:a16="http://schemas.microsoft.com/office/drawing/2014/main" id="{820D321F-37A0-7B81-8710-E18AD61BB32A}"/>
                </a:ext>
              </a:extLst>
            </p:cNvPr>
            <p:cNvSpPr/>
            <p:nvPr/>
          </p:nvSpPr>
          <p:spPr>
            <a:xfrm rot="16200000">
              <a:off x="5971905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8" name="Шестиугольник 1627">
              <a:extLst>
                <a:ext uri="{FF2B5EF4-FFF2-40B4-BE49-F238E27FC236}">
                  <a16:creationId xmlns:a16="http://schemas.microsoft.com/office/drawing/2014/main" id="{27D64BA2-53F9-87B1-DE50-165ABC2AC9E1}"/>
                </a:ext>
              </a:extLst>
            </p:cNvPr>
            <p:cNvSpPr/>
            <p:nvPr/>
          </p:nvSpPr>
          <p:spPr>
            <a:xfrm rot="16200000">
              <a:off x="5636344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9" name="Шестиугольник 1628">
              <a:extLst>
                <a:ext uri="{FF2B5EF4-FFF2-40B4-BE49-F238E27FC236}">
                  <a16:creationId xmlns:a16="http://schemas.microsoft.com/office/drawing/2014/main" id="{3FE11727-B4B0-EFAA-D7FA-5192A33CCD4C}"/>
                </a:ext>
              </a:extLst>
            </p:cNvPr>
            <p:cNvSpPr/>
            <p:nvPr/>
          </p:nvSpPr>
          <p:spPr>
            <a:xfrm rot="16200000">
              <a:off x="5748198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0" name="Шестиугольник 1629">
              <a:extLst>
                <a:ext uri="{FF2B5EF4-FFF2-40B4-BE49-F238E27FC236}">
                  <a16:creationId xmlns:a16="http://schemas.microsoft.com/office/drawing/2014/main" id="{C98C3F3C-5ED6-CFE5-F2B3-49DB6FBF06D5}"/>
                </a:ext>
              </a:extLst>
            </p:cNvPr>
            <p:cNvSpPr/>
            <p:nvPr/>
          </p:nvSpPr>
          <p:spPr>
            <a:xfrm rot="16200000">
              <a:off x="6307463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1" name="Шестиугольник 1630">
              <a:extLst>
                <a:ext uri="{FF2B5EF4-FFF2-40B4-BE49-F238E27FC236}">
                  <a16:creationId xmlns:a16="http://schemas.microsoft.com/office/drawing/2014/main" id="{59D11DB2-EC28-CF14-6EE2-9326E7F903BC}"/>
                </a:ext>
              </a:extLst>
            </p:cNvPr>
            <p:cNvSpPr/>
            <p:nvPr/>
          </p:nvSpPr>
          <p:spPr>
            <a:xfrm rot="16200000">
              <a:off x="6419317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2" name="Шестиугольник 1631">
              <a:extLst>
                <a:ext uri="{FF2B5EF4-FFF2-40B4-BE49-F238E27FC236}">
                  <a16:creationId xmlns:a16="http://schemas.microsoft.com/office/drawing/2014/main" id="{DCA1E700-CDAC-1AE0-759A-8ECEE5501235}"/>
                </a:ext>
              </a:extLst>
            </p:cNvPr>
            <p:cNvSpPr/>
            <p:nvPr/>
          </p:nvSpPr>
          <p:spPr>
            <a:xfrm rot="16200000">
              <a:off x="6083756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3" name="Шестиугольник 1632">
              <a:extLst>
                <a:ext uri="{FF2B5EF4-FFF2-40B4-BE49-F238E27FC236}">
                  <a16:creationId xmlns:a16="http://schemas.microsoft.com/office/drawing/2014/main" id="{0AFA7C82-A2BC-F7BF-0BF5-D060BAFEB811}"/>
                </a:ext>
              </a:extLst>
            </p:cNvPr>
            <p:cNvSpPr/>
            <p:nvPr/>
          </p:nvSpPr>
          <p:spPr>
            <a:xfrm rot="16200000">
              <a:off x="6195610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4" name="Шестиугольник 1633">
              <a:extLst>
                <a:ext uri="{FF2B5EF4-FFF2-40B4-BE49-F238E27FC236}">
                  <a16:creationId xmlns:a16="http://schemas.microsoft.com/office/drawing/2014/main" id="{73F2A5B4-0435-057E-DDC4-7928E7CB99CC}"/>
                </a:ext>
              </a:extLst>
            </p:cNvPr>
            <p:cNvSpPr/>
            <p:nvPr/>
          </p:nvSpPr>
          <p:spPr>
            <a:xfrm rot="16200000">
              <a:off x="6754875" y="484746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5" name="Шестиугольник 1634">
              <a:extLst>
                <a:ext uri="{FF2B5EF4-FFF2-40B4-BE49-F238E27FC236}">
                  <a16:creationId xmlns:a16="http://schemas.microsoft.com/office/drawing/2014/main" id="{8C71EEBA-2FFD-919F-30E4-B0987D2E9442}"/>
                </a:ext>
              </a:extLst>
            </p:cNvPr>
            <p:cNvSpPr/>
            <p:nvPr/>
          </p:nvSpPr>
          <p:spPr>
            <a:xfrm rot="16200000">
              <a:off x="6866729" y="484746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6" name="Шестиугольник 1635">
              <a:extLst>
                <a:ext uri="{FF2B5EF4-FFF2-40B4-BE49-F238E27FC236}">
                  <a16:creationId xmlns:a16="http://schemas.microsoft.com/office/drawing/2014/main" id="{FD38A73B-3FC5-45F3-13B1-2B9EBBCB3E84}"/>
                </a:ext>
              </a:extLst>
            </p:cNvPr>
            <p:cNvSpPr/>
            <p:nvPr/>
          </p:nvSpPr>
          <p:spPr>
            <a:xfrm rot="16200000">
              <a:off x="6531168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7" name="Шестиугольник 1636">
              <a:extLst>
                <a:ext uri="{FF2B5EF4-FFF2-40B4-BE49-F238E27FC236}">
                  <a16:creationId xmlns:a16="http://schemas.microsoft.com/office/drawing/2014/main" id="{AFC0C3BA-C994-176B-CF3B-8E36B4192F8A}"/>
                </a:ext>
              </a:extLst>
            </p:cNvPr>
            <p:cNvSpPr/>
            <p:nvPr/>
          </p:nvSpPr>
          <p:spPr>
            <a:xfrm rot="16200000">
              <a:off x="6643022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8" name="Шестиугольник 1637">
              <a:extLst>
                <a:ext uri="{FF2B5EF4-FFF2-40B4-BE49-F238E27FC236}">
                  <a16:creationId xmlns:a16="http://schemas.microsoft.com/office/drawing/2014/main" id="{A13BA4F8-81AA-1FE0-2B17-0015876A1F59}"/>
                </a:ext>
              </a:extLst>
            </p:cNvPr>
            <p:cNvSpPr/>
            <p:nvPr/>
          </p:nvSpPr>
          <p:spPr>
            <a:xfrm rot="16200000">
              <a:off x="6978579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9" name="Шестиугольник 1638">
              <a:extLst>
                <a:ext uri="{FF2B5EF4-FFF2-40B4-BE49-F238E27FC236}">
                  <a16:creationId xmlns:a16="http://schemas.microsoft.com/office/drawing/2014/main" id="{65A0E947-0EC2-600D-D592-DC9855A77BDD}"/>
                </a:ext>
              </a:extLst>
            </p:cNvPr>
            <p:cNvSpPr/>
            <p:nvPr/>
          </p:nvSpPr>
          <p:spPr>
            <a:xfrm rot="16200000">
              <a:off x="7090433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0" name="Шестиугольник 1639">
              <a:extLst>
                <a:ext uri="{FF2B5EF4-FFF2-40B4-BE49-F238E27FC236}">
                  <a16:creationId xmlns:a16="http://schemas.microsoft.com/office/drawing/2014/main" id="{ACE1C765-1C41-6C91-0833-1D630D3F8F7B}"/>
                </a:ext>
              </a:extLst>
            </p:cNvPr>
            <p:cNvSpPr/>
            <p:nvPr/>
          </p:nvSpPr>
          <p:spPr>
            <a:xfrm rot="16200000">
              <a:off x="7425991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1" name="Шестиугольник 1640">
              <a:extLst>
                <a:ext uri="{FF2B5EF4-FFF2-40B4-BE49-F238E27FC236}">
                  <a16:creationId xmlns:a16="http://schemas.microsoft.com/office/drawing/2014/main" id="{467EFC71-A5B0-50E1-322D-DB552C0D2DC2}"/>
                </a:ext>
              </a:extLst>
            </p:cNvPr>
            <p:cNvSpPr/>
            <p:nvPr/>
          </p:nvSpPr>
          <p:spPr>
            <a:xfrm rot="16200000">
              <a:off x="7537845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2" name="Шестиугольник 1641">
              <a:extLst>
                <a:ext uri="{FF2B5EF4-FFF2-40B4-BE49-F238E27FC236}">
                  <a16:creationId xmlns:a16="http://schemas.microsoft.com/office/drawing/2014/main" id="{0EC0C383-619B-E171-3705-3F1086ED242E}"/>
                </a:ext>
              </a:extLst>
            </p:cNvPr>
            <p:cNvSpPr/>
            <p:nvPr/>
          </p:nvSpPr>
          <p:spPr>
            <a:xfrm rot="16200000">
              <a:off x="7202284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3" name="Шестиугольник 1642">
              <a:extLst>
                <a:ext uri="{FF2B5EF4-FFF2-40B4-BE49-F238E27FC236}">
                  <a16:creationId xmlns:a16="http://schemas.microsoft.com/office/drawing/2014/main" id="{55CD1919-6E7B-6704-1F0F-BDF4403850DE}"/>
                </a:ext>
              </a:extLst>
            </p:cNvPr>
            <p:cNvSpPr/>
            <p:nvPr/>
          </p:nvSpPr>
          <p:spPr>
            <a:xfrm rot="16200000">
              <a:off x="7314138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4" name="Шестиугольник 1643">
              <a:extLst>
                <a:ext uri="{FF2B5EF4-FFF2-40B4-BE49-F238E27FC236}">
                  <a16:creationId xmlns:a16="http://schemas.microsoft.com/office/drawing/2014/main" id="{AAD8D6E4-92A4-312B-44A6-7FAD4FF042C7}"/>
                </a:ext>
              </a:extLst>
            </p:cNvPr>
            <p:cNvSpPr/>
            <p:nvPr/>
          </p:nvSpPr>
          <p:spPr>
            <a:xfrm rot="16200000">
              <a:off x="7873403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5" name="Шестиугольник 1644">
              <a:extLst>
                <a:ext uri="{FF2B5EF4-FFF2-40B4-BE49-F238E27FC236}">
                  <a16:creationId xmlns:a16="http://schemas.microsoft.com/office/drawing/2014/main" id="{06C5C6CF-BE9C-6C48-8D9A-01B47E538568}"/>
                </a:ext>
              </a:extLst>
            </p:cNvPr>
            <p:cNvSpPr/>
            <p:nvPr/>
          </p:nvSpPr>
          <p:spPr>
            <a:xfrm rot="16200000">
              <a:off x="7985257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6" name="Шестиугольник 1645">
              <a:extLst>
                <a:ext uri="{FF2B5EF4-FFF2-40B4-BE49-F238E27FC236}">
                  <a16:creationId xmlns:a16="http://schemas.microsoft.com/office/drawing/2014/main" id="{3A7912D1-CD40-6DC2-49EA-78D3745DD68C}"/>
                </a:ext>
              </a:extLst>
            </p:cNvPr>
            <p:cNvSpPr/>
            <p:nvPr/>
          </p:nvSpPr>
          <p:spPr>
            <a:xfrm rot="16200000">
              <a:off x="7649696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7" name="Шестиугольник 1646">
              <a:extLst>
                <a:ext uri="{FF2B5EF4-FFF2-40B4-BE49-F238E27FC236}">
                  <a16:creationId xmlns:a16="http://schemas.microsoft.com/office/drawing/2014/main" id="{B2C0D66C-1181-E39C-FFFC-BB624E292671}"/>
                </a:ext>
              </a:extLst>
            </p:cNvPr>
            <p:cNvSpPr/>
            <p:nvPr/>
          </p:nvSpPr>
          <p:spPr>
            <a:xfrm rot="16200000">
              <a:off x="7761550" y="484746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8" name="Шестиугольник 1647">
              <a:extLst>
                <a:ext uri="{FF2B5EF4-FFF2-40B4-BE49-F238E27FC236}">
                  <a16:creationId xmlns:a16="http://schemas.microsoft.com/office/drawing/2014/main" id="{4823C7BC-57C9-C636-99B0-2591BCA4357C}"/>
                </a:ext>
              </a:extLst>
            </p:cNvPr>
            <p:cNvSpPr/>
            <p:nvPr/>
          </p:nvSpPr>
          <p:spPr>
            <a:xfrm rot="16200000">
              <a:off x="8320815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9" name="Шестиугольник 1648">
              <a:extLst>
                <a:ext uri="{FF2B5EF4-FFF2-40B4-BE49-F238E27FC236}">
                  <a16:creationId xmlns:a16="http://schemas.microsoft.com/office/drawing/2014/main" id="{BC82F0EE-0632-0C70-D3F0-3C6EE3D56052}"/>
                </a:ext>
              </a:extLst>
            </p:cNvPr>
            <p:cNvSpPr/>
            <p:nvPr/>
          </p:nvSpPr>
          <p:spPr>
            <a:xfrm rot="16200000">
              <a:off x="8432669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0" name="Шестиугольник 1649">
              <a:extLst>
                <a:ext uri="{FF2B5EF4-FFF2-40B4-BE49-F238E27FC236}">
                  <a16:creationId xmlns:a16="http://schemas.microsoft.com/office/drawing/2014/main" id="{25099038-413B-084C-E4F1-4A1A4F18922F}"/>
                </a:ext>
              </a:extLst>
            </p:cNvPr>
            <p:cNvSpPr/>
            <p:nvPr/>
          </p:nvSpPr>
          <p:spPr>
            <a:xfrm rot="16200000">
              <a:off x="8097108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1" name="Шестиугольник 1650">
              <a:extLst>
                <a:ext uri="{FF2B5EF4-FFF2-40B4-BE49-F238E27FC236}">
                  <a16:creationId xmlns:a16="http://schemas.microsoft.com/office/drawing/2014/main" id="{6EDC978D-4D36-A072-A452-E0CAAAAE78CA}"/>
                </a:ext>
              </a:extLst>
            </p:cNvPr>
            <p:cNvSpPr/>
            <p:nvPr/>
          </p:nvSpPr>
          <p:spPr>
            <a:xfrm rot="16200000">
              <a:off x="8208962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2" name="Шестиугольник 1651">
              <a:extLst>
                <a:ext uri="{FF2B5EF4-FFF2-40B4-BE49-F238E27FC236}">
                  <a16:creationId xmlns:a16="http://schemas.microsoft.com/office/drawing/2014/main" id="{619AFDE0-3606-F33B-6EBB-0021F36BDE8E}"/>
                </a:ext>
              </a:extLst>
            </p:cNvPr>
            <p:cNvSpPr/>
            <p:nvPr/>
          </p:nvSpPr>
          <p:spPr>
            <a:xfrm rot="16200000">
              <a:off x="8768227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3" name="Шестиугольник 1652">
              <a:extLst>
                <a:ext uri="{FF2B5EF4-FFF2-40B4-BE49-F238E27FC236}">
                  <a16:creationId xmlns:a16="http://schemas.microsoft.com/office/drawing/2014/main" id="{16AE8E2A-5804-27DC-3EFD-35444B568E7F}"/>
                </a:ext>
              </a:extLst>
            </p:cNvPr>
            <p:cNvSpPr/>
            <p:nvPr/>
          </p:nvSpPr>
          <p:spPr>
            <a:xfrm rot="16200000">
              <a:off x="8880081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4" name="Шестиугольник 1653">
              <a:extLst>
                <a:ext uri="{FF2B5EF4-FFF2-40B4-BE49-F238E27FC236}">
                  <a16:creationId xmlns:a16="http://schemas.microsoft.com/office/drawing/2014/main" id="{EB25FE29-1F90-1F13-B6D6-1C94926E6AB1}"/>
                </a:ext>
              </a:extLst>
            </p:cNvPr>
            <p:cNvSpPr/>
            <p:nvPr/>
          </p:nvSpPr>
          <p:spPr>
            <a:xfrm rot="16200000">
              <a:off x="8544520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5" name="Шестиугольник 1654">
              <a:extLst>
                <a:ext uri="{FF2B5EF4-FFF2-40B4-BE49-F238E27FC236}">
                  <a16:creationId xmlns:a16="http://schemas.microsoft.com/office/drawing/2014/main" id="{0BF097D0-E581-95AE-4A5E-F545555EA7FB}"/>
                </a:ext>
              </a:extLst>
            </p:cNvPr>
            <p:cNvSpPr/>
            <p:nvPr/>
          </p:nvSpPr>
          <p:spPr>
            <a:xfrm rot="16200000">
              <a:off x="8656374" y="484746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6" name="Шестиугольник 1655">
              <a:extLst>
                <a:ext uri="{FF2B5EF4-FFF2-40B4-BE49-F238E27FC236}">
                  <a16:creationId xmlns:a16="http://schemas.microsoft.com/office/drawing/2014/main" id="{CC0F5C3F-D693-4298-A683-7D5F6ED12EFE}"/>
                </a:ext>
              </a:extLst>
            </p:cNvPr>
            <p:cNvSpPr/>
            <p:nvPr/>
          </p:nvSpPr>
          <p:spPr>
            <a:xfrm rot="16200000">
              <a:off x="8991932" y="484746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7" name="Шестиугольник 1656">
              <a:extLst>
                <a:ext uri="{FF2B5EF4-FFF2-40B4-BE49-F238E27FC236}">
                  <a16:creationId xmlns:a16="http://schemas.microsoft.com/office/drawing/2014/main" id="{70F68AFB-AEFD-52D4-0A7C-F62776CCF6C3}"/>
                </a:ext>
              </a:extLst>
            </p:cNvPr>
            <p:cNvSpPr/>
            <p:nvPr/>
          </p:nvSpPr>
          <p:spPr>
            <a:xfrm rot="16200000">
              <a:off x="3778517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8" name="Шестиугольник 1657">
              <a:extLst>
                <a:ext uri="{FF2B5EF4-FFF2-40B4-BE49-F238E27FC236}">
                  <a16:creationId xmlns:a16="http://schemas.microsoft.com/office/drawing/2014/main" id="{99293FF5-DB77-EF0B-9A19-56E6A2F5BBF5}"/>
                </a:ext>
              </a:extLst>
            </p:cNvPr>
            <p:cNvSpPr/>
            <p:nvPr/>
          </p:nvSpPr>
          <p:spPr>
            <a:xfrm rot="16200000">
              <a:off x="4114075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9" name="Шестиугольник 1658">
              <a:extLst>
                <a:ext uri="{FF2B5EF4-FFF2-40B4-BE49-F238E27FC236}">
                  <a16:creationId xmlns:a16="http://schemas.microsoft.com/office/drawing/2014/main" id="{86BB3179-F9E7-2690-7785-B5C5F177AED1}"/>
                </a:ext>
              </a:extLst>
            </p:cNvPr>
            <p:cNvSpPr/>
            <p:nvPr/>
          </p:nvSpPr>
          <p:spPr>
            <a:xfrm rot="16200000">
              <a:off x="4225929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0" name="Шестиугольник 1659">
              <a:extLst>
                <a:ext uri="{FF2B5EF4-FFF2-40B4-BE49-F238E27FC236}">
                  <a16:creationId xmlns:a16="http://schemas.microsoft.com/office/drawing/2014/main" id="{FF43678E-A272-CF63-73D5-3AF712A646C9}"/>
                </a:ext>
              </a:extLst>
            </p:cNvPr>
            <p:cNvSpPr/>
            <p:nvPr/>
          </p:nvSpPr>
          <p:spPr>
            <a:xfrm rot="16200000">
              <a:off x="3890368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1" name="Шестиугольник 1660">
              <a:extLst>
                <a:ext uri="{FF2B5EF4-FFF2-40B4-BE49-F238E27FC236}">
                  <a16:creationId xmlns:a16="http://schemas.microsoft.com/office/drawing/2014/main" id="{93505BB8-EC69-F410-A251-C2FA234BCE6D}"/>
                </a:ext>
              </a:extLst>
            </p:cNvPr>
            <p:cNvSpPr/>
            <p:nvPr/>
          </p:nvSpPr>
          <p:spPr>
            <a:xfrm rot="16200000">
              <a:off x="4002222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2" name="Шестиугольник 1661">
              <a:extLst>
                <a:ext uri="{FF2B5EF4-FFF2-40B4-BE49-F238E27FC236}">
                  <a16:creationId xmlns:a16="http://schemas.microsoft.com/office/drawing/2014/main" id="{19DC50C0-E6E3-BCC2-2C2E-4FEF408B3B3A}"/>
                </a:ext>
              </a:extLst>
            </p:cNvPr>
            <p:cNvSpPr/>
            <p:nvPr/>
          </p:nvSpPr>
          <p:spPr>
            <a:xfrm rot="16200000">
              <a:off x="4561487" y="4948776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3" name="Шестиугольник 1662">
              <a:extLst>
                <a:ext uri="{FF2B5EF4-FFF2-40B4-BE49-F238E27FC236}">
                  <a16:creationId xmlns:a16="http://schemas.microsoft.com/office/drawing/2014/main" id="{8C2377A1-22B1-7525-1642-B1E852F41147}"/>
                </a:ext>
              </a:extLst>
            </p:cNvPr>
            <p:cNvSpPr/>
            <p:nvPr/>
          </p:nvSpPr>
          <p:spPr>
            <a:xfrm rot="16200000">
              <a:off x="4673341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4" name="Шестиугольник 1663">
              <a:extLst>
                <a:ext uri="{FF2B5EF4-FFF2-40B4-BE49-F238E27FC236}">
                  <a16:creationId xmlns:a16="http://schemas.microsoft.com/office/drawing/2014/main" id="{3F4035C9-6B47-467B-B15E-70606147996E}"/>
                </a:ext>
              </a:extLst>
            </p:cNvPr>
            <p:cNvSpPr/>
            <p:nvPr/>
          </p:nvSpPr>
          <p:spPr>
            <a:xfrm rot="16200000">
              <a:off x="4337780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5" name="Шестиугольник 1664">
              <a:extLst>
                <a:ext uri="{FF2B5EF4-FFF2-40B4-BE49-F238E27FC236}">
                  <a16:creationId xmlns:a16="http://schemas.microsoft.com/office/drawing/2014/main" id="{080D7D71-A0F0-CF6F-1EBF-6BF2D77F2547}"/>
                </a:ext>
              </a:extLst>
            </p:cNvPr>
            <p:cNvSpPr/>
            <p:nvPr/>
          </p:nvSpPr>
          <p:spPr>
            <a:xfrm rot="16200000">
              <a:off x="4449634" y="4948775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6" name="Шестиугольник 1665">
              <a:extLst>
                <a:ext uri="{FF2B5EF4-FFF2-40B4-BE49-F238E27FC236}">
                  <a16:creationId xmlns:a16="http://schemas.microsoft.com/office/drawing/2014/main" id="{C132E8B2-3232-E6E7-693F-D29D3CBBB448}"/>
                </a:ext>
              </a:extLst>
            </p:cNvPr>
            <p:cNvSpPr/>
            <p:nvPr/>
          </p:nvSpPr>
          <p:spPr>
            <a:xfrm rot="16200000">
              <a:off x="5008899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7" name="Шестиугольник 1666">
              <a:extLst>
                <a:ext uri="{FF2B5EF4-FFF2-40B4-BE49-F238E27FC236}">
                  <a16:creationId xmlns:a16="http://schemas.microsoft.com/office/drawing/2014/main" id="{BB9B9BD6-8656-CF46-1EE2-18DBAEE45605}"/>
                </a:ext>
              </a:extLst>
            </p:cNvPr>
            <p:cNvSpPr/>
            <p:nvPr/>
          </p:nvSpPr>
          <p:spPr>
            <a:xfrm rot="16200000">
              <a:off x="5120753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8" name="Шестиугольник 1667">
              <a:extLst>
                <a:ext uri="{FF2B5EF4-FFF2-40B4-BE49-F238E27FC236}">
                  <a16:creationId xmlns:a16="http://schemas.microsoft.com/office/drawing/2014/main" id="{3D5B7EC3-C08F-6D7C-DBCC-C0C9719908B3}"/>
                </a:ext>
              </a:extLst>
            </p:cNvPr>
            <p:cNvSpPr/>
            <p:nvPr/>
          </p:nvSpPr>
          <p:spPr>
            <a:xfrm rot="16200000">
              <a:off x="4785192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9" name="Шестиугольник 1668">
              <a:extLst>
                <a:ext uri="{FF2B5EF4-FFF2-40B4-BE49-F238E27FC236}">
                  <a16:creationId xmlns:a16="http://schemas.microsoft.com/office/drawing/2014/main" id="{462B5778-D137-1EE6-5843-D07C59E8B41F}"/>
                </a:ext>
              </a:extLst>
            </p:cNvPr>
            <p:cNvSpPr/>
            <p:nvPr/>
          </p:nvSpPr>
          <p:spPr>
            <a:xfrm rot="16200000">
              <a:off x="4897046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0" name="Шестиугольник 1669">
              <a:extLst>
                <a:ext uri="{FF2B5EF4-FFF2-40B4-BE49-F238E27FC236}">
                  <a16:creationId xmlns:a16="http://schemas.microsoft.com/office/drawing/2014/main" id="{C9B017BC-B3B4-BE14-F560-A70EC032E509}"/>
                </a:ext>
              </a:extLst>
            </p:cNvPr>
            <p:cNvSpPr/>
            <p:nvPr/>
          </p:nvSpPr>
          <p:spPr>
            <a:xfrm rot="16200000">
              <a:off x="5456311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1" name="Шестиугольник 1670">
              <a:extLst>
                <a:ext uri="{FF2B5EF4-FFF2-40B4-BE49-F238E27FC236}">
                  <a16:creationId xmlns:a16="http://schemas.microsoft.com/office/drawing/2014/main" id="{5590CF95-6707-A812-3CE5-7B9017414A65}"/>
                </a:ext>
              </a:extLst>
            </p:cNvPr>
            <p:cNvSpPr/>
            <p:nvPr/>
          </p:nvSpPr>
          <p:spPr>
            <a:xfrm rot="16200000">
              <a:off x="5568165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2" name="Шестиугольник 1671">
              <a:extLst>
                <a:ext uri="{FF2B5EF4-FFF2-40B4-BE49-F238E27FC236}">
                  <a16:creationId xmlns:a16="http://schemas.microsoft.com/office/drawing/2014/main" id="{E6AA0915-BAA6-843F-53A6-09AA24106C07}"/>
                </a:ext>
              </a:extLst>
            </p:cNvPr>
            <p:cNvSpPr/>
            <p:nvPr/>
          </p:nvSpPr>
          <p:spPr>
            <a:xfrm rot="16200000">
              <a:off x="5232604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3" name="Шестиугольник 1672">
              <a:extLst>
                <a:ext uri="{FF2B5EF4-FFF2-40B4-BE49-F238E27FC236}">
                  <a16:creationId xmlns:a16="http://schemas.microsoft.com/office/drawing/2014/main" id="{3D3F0E2C-B58F-03AF-2DBA-9400412FF21A}"/>
                </a:ext>
              </a:extLst>
            </p:cNvPr>
            <p:cNvSpPr/>
            <p:nvPr/>
          </p:nvSpPr>
          <p:spPr>
            <a:xfrm rot="16200000">
              <a:off x="5344458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4" name="Шестиугольник 1673">
              <a:extLst>
                <a:ext uri="{FF2B5EF4-FFF2-40B4-BE49-F238E27FC236}">
                  <a16:creationId xmlns:a16="http://schemas.microsoft.com/office/drawing/2014/main" id="{F2B8E3B8-211D-A670-47D5-F166ECE5B16E}"/>
                </a:ext>
              </a:extLst>
            </p:cNvPr>
            <p:cNvSpPr/>
            <p:nvPr/>
          </p:nvSpPr>
          <p:spPr>
            <a:xfrm rot="16200000">
              <a:off x="5903723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5" name="Шестиугольник 1674">
              <a:extLst>
                <a:ext uri="{FF2B5EF4-FFF2-40B4-BE49-F238E27FC236}">
                  <a16:creationId xmlns:a16="http://schemas.microsoft.com/office/drawing/2014/main" id="{2645EA76-2FBB-F417-99F5-D6AEE3275516}"/>
                </a:ext>
              </a:extLst>
            </p:cNvPr>
            <p:cNvSpPr/>
            <p:nvPr/>
          </p:nvSpPr>
          <p:spPr>
            <a:xfrm rot="16200000">
              <a:off x="6015577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6" name="Шестиугольник 1675">
              <a:extLst>
                <a:ext uri="{FF2B5EF4-FFF2-40B4-BE49-F238E27FC236}">
                  <a16:creationId xmlns:a16="http://schemas.microsoft.com/office/drawing/2014/main" id="{92A6365A-D7FE-AF8C-0967-74106E5ACF2C}"/>
                </a:ext>
              </a:extLst>
            </p:cNvPr>
            <p:cNvSpPr/>
            <p:nvPr/>
          </p:nvSpPr>
          <p:spPr>
            <a:xfrm rot="16200000">
              <a:off x="5680016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7" name="Шестиугольник 1676">
              <a:extLst>
                <a:ext uri="{FF2B5EF4-FFF2-40B4-BE49-F238E27FC236}">
                  <a16:creationId xmlns:a16="http://schemas.microsoft.com/office/drawing/2014/main" id="{8E550CF5-AC28-145C-ACFA-732BC2FF44AC}"/>
                </a:ext>
              </a:extLst>
            </p:cNvPr>
            <p:cNvSpPr/>
            <p:nvPr/>
          </p:nvSpPr>
          <p:spPr>
            <a:xfrm rot="16200000">
              <a:off x="5791870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8" name="Шестиугольник 1677">
              <a:extLst>
                <a:ext uri="{FF2B5EF4-FFF2-40B4-BE49-F238E27FC236}">
                  <a16:creationId xmlns:a16="http://schemas.microsoft.com/office/drawing/2014/main" id="{EF46626A-CC74-707D-19E9-EC7385EABCD4}"/>
                </a:ext>
              </a:extLst>
            </p:cNvPr>
            <p:cNvSpPr/>
            <p:nvPr/>
          </p:nvSpPr>
          <p:spPr>
            <a:xfrm rot="16200000">
              <a:off x="6351135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9" name="Шестиугольник 1678">
              <a:extLst>
                <a:ext uri="{FF2B5EF4-FFF2-40B4-BE49-F238E27FC236}">
                  <a16:creationId xmlns:a16="http://schemas.microsoft.com/office/drawing/2014/main" id="{17A2C66F-D0DF-6172-166E-317EA76BA016}"/>
                </a:ext>
              </a:extLst>
            </p:cNvPr>
            <p:cNvSpPr/>
            <p:nvPr/>
          </p:nvSpPr>
          <p:spPr>
            <a:xfrm rot="16200000">
              <a:off x="6462989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0" name="Шестиугольник 1679">
              <a:extLst>
                <a:ext uri="{FF2B5EF4-FFF2-40B4-BE49-F238E27FC236}">
                  <a16:creationId xmlns:a16="http://schemas.microsoft.com/office/drawing/2014/main" id="{34A9C7EF-57E5-2EC3-C250-6F7F7FBAF4C0}"/>
                </a:ext>
              </a:extLst>
            </p:cNvPr>
            <p:cNvSpPr/>
            <p:nvPr/>
          </p:nvSpPr>
          <p:spPr>
            <a:xfrm rot="16200000">
              <a:off x="6127428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1" name="Шестиугольник 1680">
              <a:extLst>
                <a:ext uri="{FF2B5EF4-FFF2-40B4-BE49-F238E27FC236}">
                  <a16:creationId xmlns:a16="http://schemas.microsoft.com/office/drawing/2014/main" id="{F2F960CC-CDA4-8437-EEDD-D312C39D8206}"/>
                </a:ext>
              </a:extLst>
            </p:cNvPr>
            <p:cNvSpPr/>
            <p:nvPr/>
          </p:nvSpPr>
          <p:spPr>
            <a:xfrm rot="16200000">
              <a:off x="6239282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2" name="Шестиугольник 1681">
              <a:extLst>
                <a:ext uri="{FF2B5EF4-FFF2-40B4-BE49-F238E27FC236}">
                  <a16:creationId xmlns:a16="http://schemas.microsoft.com/office/drawing/2014/main" id="{93E8230D-44E6-395B-B355-432D857EF0BD}"/>
                </a:ext>
              </a:extLst>
            </p:cNvPr>
            <p:cNvSpPr/>
            <p:nvPr/>
          </p:nvSpPr>
          <p:spPr>
            <a:xfrm rot="16200000">
              <a:off x="6798547" y="49487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3" name="Шестиугольник 1682">
              <a:extLst>
                <a:ext uri="{FF2B5EF4-FFF2-40B4-BE49-F238E27FC236}">
                  <a16:creationId xmlns:a16="http://schemas.microsoft.com/office/drawing/2014/main" id="{33B32509-21C1-9C15-07D7-6B7548D22E2B}"/>
                </a:ext>
              </a:extLst>
            </p:cNvPr>
            <p:cNvSpPr/>
            <p:nvPr/>
          </p:nvSpPr>
          <p:spPr>
            <a:xfrm rot="16200000">
              <a:off x="6910401" y="494877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4" name="Шестиугольник 1683">
              <a:extLst>
                <a:ext uri="{FF2B5EF4-FFF2-40B4-BE49-F238E27FC236}">
                  <a16:creationId xmlns:a16="http://schemas.microsoft.com/office/drawing/2014/main" id="{58834CA4-61BB-4EF5-7C34-7A11AAA1084D}"/>
                </a:ext>
              </a:extLst>
            </p:cNvPr>
            <p:cNvSpPr/>
            <p:nvPr/>
          </p:nvSpPr>
          <p:spPr>
            <a:xfrm rot="16200000">
              <a:off x="6574840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5" name="Шестиугольник 1684">
              <a:extLst>
                <a:ext uri="{FF2B5EF4-FFF2-40B4-BE49-F238E27FC236}">
                  <a16:creationId xmlns:a16="http://schemas.microsoft.com/office/drawing/2014/main" id="{5A1F0A8D-07DA-CD81-3FE8-3045D1EA8D83}"/>
                </a:ext>
              </a:extLst>
            </p:cNvPr>
            <p:cNvSpPr/>
            <p:nvPr/>
          </p:nvSpPr>
          <p:spPr>
            <a:xfrm rot="16200000">
              <a:off x="6686694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6" name="Шестиугольник 1685">
              <a:extLst>
                <a:ext uri="{FF2B5EF4-FFF2-40B4-BE49-F238E27FC236}">
                  <a16:creationId xmlns:a16="http://schemas.microsoft.com/office/drawing/2014/main" id="{06F5CA43-B349-DF0D-C304-1D2C5F4F2BB6}"/>
                </a:ext>
              </a:extLst>
            </p:cNvPr>
            <p:cNvSpPr/>
            <p:nvPr/>
          </p:nvSpPr>
          <p:spPr>
            <a:xfrm rot="16200000">
              <a:off x="7022251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7" name="Шестиугольник 1686">
              <a:extLst>
                <a:ext uri="{FF2B5EF4-FFF2-40B4-BE49-F238E27FC236}">
                  <a16:creationId xmlns:a16="http://schemas.microsoft.com/office/drawing/2014/main" id="{08BEB547-8E65-C735-E431-282356262A50}"/>
                </a:ext>
              </a:extLst>
            </p:cNvPr>
            <p:cNvSpPr/>
            <p:nvPr/>
          </p:nvSpPr>
          <p:spPr>
            <a:xfrm rot="16200000">
              <a:off x="7134105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8" name="Шестиугольник 1687">
              <a:extLst>
                <a:ext uri="{FF2B5EF4-FFF2-40B4-BE49-F238E27FC236}">
                  <a16:creationId xmlns:a16="http://schemas.microsoft.com/office/drawing/2014/main" id="{9FE5E209-5DFC-289A-8870-93FB4924DB07}"/>
                </a:ext>
              </a:extLst>
            </p:cNvPr>
            <p:cNvSpPr/>
            <p:nvPr/>
          </p:nvSpPr>
          <p:spPr>
            <a:xfrm rot="16200000">
              <a:off x="7469663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9" name="Шестиугольник 1688">
              <a:extLst>
                <a:ext uri="{FF2B5EF4-FFF2-40B4-BE49-F238E27FC236}">
                  <a16:creationId xmlns:a16="http://schemas.microsoft.com/office/drawing/2014/main" id="{C747AF03-FFB5-7709-AE9C-AA8B53B3BE79}"/>
                </a:ext>
              </a:extLst>
            </p:cNvPr>
            <p:cNvSpPr/>
            <p:nvPr/>
          </p:nvSpPr>
          <p:spPr>
            <a:xfrm rot="16200000">
              <a:off x="7581517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0" name="Шестиугольник 1689">
              <a:extLst>
                <a:ext uri="{FF2B5EF4-FFF2-40B4-BE49-F238E27FC236}">
                  <a16:creationId xmlns:a16="http://schemas.microsoft.com/office/drawing/2014/main" id="{A5DEE692-8507-C0A5-3862-DDF3F0C11F09}"/>
                </a:ext>
              </a:extLst>
            </p:cNvPr>
            <p:cNvSpPr/>
            <p:nvPr/>
          </p:nvSpPr>
          <p:spPr>
            <a:xfrm rot="16200000">
              <a:off x="7245956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1" name="Шестиугольник 1690">
              <a:extLst>
                <a:ext uri="{FF2B5EF4-FFF2-40B4-BE49-F238E27FC236}">
                  <a16:creationId xmlns:a16="http://schemas.microsoft.com/office/drawing/2014/main" id="{6D755C28-EE22-D0E1-1D20-DDDFFD44A071}"/>
                </a:ext>
              </a:extLst>
            </p:cNvPr>
            <p:cNvSpPr/>
            <p:nvPr/>
          </p:nvSpPr>
          <p:spPr>
            <a:xfrm rot="16200000">
              <a:off x="7357810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2" name="Шестиугольник 1691">
              <a:extLst>
                <a:ext uri="{FF2B5EF4-FFF2-40B4-BE49-F238E27FC236}">
                  <a16:creationId xmlns:a16="http://schemas.microsoft.com/office/drawing/2014/main" id="{B7744329-1422-1C42-AEFF-CB1471EFBA4E}"/>
                </a:ext>
              </a:extLst>
            </p:cNvPr>
            <p:cNvSpPr/>
            <p:nvPr/>
          </p:nvSpPr>
          <p:spPr>
            <a:xfrm rot="16200000">
              <a:off x="7917075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3" name="Шестиугольник 1692">
              <a:extLst>
                <a:ext uri="{FF2B5EF4-FFF2-40B4-BE49-F238E27FC236}">
                  <a16:creationId xmlns:a16="http://schemas.microsoft.com/office/drawing/2014/main" id="{65EDBAC1-BFA9-EE94-B9C4-E7ACF2777D0E}"/>
                </a:ext>
              </a:extLst>
            </p:cNvPr>
            <p:cNvSpPr/>
            <p:nvPr/>
          </p:nvSpPr>
          <p:spPr>
            <a:xfrm rot="16200000">
              <a:off x="8028929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4" name="Шестиугольник 1693">
              <a:extLst>
                <a:ext uri="{FF2B5EF4-FFF2-40B4-BE49-F238E27FC236}">
                  <a16:creationId xmlns:a16="http://schemas.microsoft.com/office/drawing/2014/main" id="{85EA870B-769C-851C-9C60-325D192DC88E}"/>
                </a:ext>
              </a:extLst>
            </p:cNvPr>
            <p:cNvSpPr/>
            <p:nvPr/>
          </p:nvSpPr>
          <p:spPr>
            <a:xfrm rot="16200000">
              <a:off x="7693368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5" name="Шестиугольник 1694">
              <a:extLst>
                <a:ext uri="{FF2B5EF4-FFF2-40B4-BE49-F238E27FC236}">
                  <a16:creationId xmlns:a16="http://schemas.microsoft.com/office/drawing/2014/main" id="{80A5A400-5502-7981-1BB7-B9CAA91619C6}"/>
                </a:ext>
              </a:extLst>
            </p:cNvPr>
            <p:cNvSpPr/>
            <p:nvPr/>
          </p:nvSpPr>
          <p:spPr>
            <a:xfrm rot="16200000">
              <a:off x="7805222" y="494877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6" name="Шестиугольник 1695">
              <a:extLst>
                <a:ext uri="{FF2B5EF4-FFF2-40B4-BE49-F238E27FC236}">
                  <a16:creationId xmlns:a16="http://schemas.microsoft.com/office/drawing/2014/main" id="{FE8723DC-68FB-60A1-FBFB-E20782D5067A}"/>
                </a:ext>
              </a:extLst>
            </p:cNvPr>
            <p:cNvSpPr/>
            <p:nvPr/>
          </p:nvSpPr>
          <p:spPr>
            <a:xfrm rot="16200000">
              <a:off x="8364487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7" name="Шестиугольник 1696">
              <a:extLst>
                <a:ext uri="{FF2B5EF4-FFF2-40B4-BE49-F238E27FC236}">
                  <a16:creationId xmlns:a16="http://schemas.microsoft.com/office/drawing/2014/main" id="{580F921F-0E38-9E8A-3BCA-B952CB3A00B1}"/>
                </a:ext>
              </a:extLst>
            </p:cNvPr>
            <p:cNvSpPr/>
            <p:nvPr/>
          </p:nvSpPr>
          <p:spPr>
            <a:xfrm rot="16200000">
              <a:off x="8476341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8" name="Шестиугольник 1697">
              <a:extLst>
                <a:ext uri="{FF2B5EF4-FFF2-40B4-BE49-F238E27FC236}">
                  <a16:creationId xmlns:a16="http://schemas.microsoft.com/office/drawing/2014/main" id="{A3F0E621-4C00-A34A-6952-EEB7E446F4D1}"/>
                </a:ext>
              </a:extLst>
            </p:cNvPr>
            <p:cNvSpPr/>
            <p:nvPr/>
          </p:nvSpPr>
          <p:spPr>
            <a:xfrm rot="16200000">
              <a:off x="8140780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9" name="Шестиугольник 1698">
              <a:extLst>
                <a:ext uri="{FF2B5EF4-FFF2-40B4-BE49-F238E27FC236}">
                  <a16:creationId xmlns:a16="http://schemas.microsoft.com/office/drawing/2014/main" id="{E5D8F739-5771-5F5E-FAFA-A141E527C31A}"/>
                </a:ext>
              </a:extLst>
            </p:cNvPr>
            <p:cNvSpPr/>
            <p:nvPr/>
          </p:nvSpPr>
          <p:spPr>
            <a:xfrm rot="16200000">
              <a:off x="8252634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0" name="Шестиугольник 1699">
              <a:extLst>
                <a:ext uri="{FF2B5EF4-FFF2-40B4-BE49-F238E27FC236}">
                  <a16:creationId xmlns:a16="http://schemas.microsoft.com/office/drawing/2014/main" id="{D78DF44F-4F87-7D74-8E9F-AE5CEB766552}"/>
                </a:ext>
              </a:extLst>
            </p:cNvPr>
            <p:cNvSpPr/>
            <p:nvPr/>
          </p:nvSpPr>
          <p:spPr>
            <a:xfrm rot="16200000">
              <a:off x="8811899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1" name="Шестиугольник 1700">
              <a:extLst>
                <a:ext uri="{FF2B5EF4-FFF2-40B4-BE49-F238E27FC236}">
                  <a16:creationId xmlns:a16="http://schemas.microsoft.com/office/drawing/2014/main" id="{B478BAA6-7604-184C-A6F1-C5763C1DB7D6}"/>
                </a:ext>
              </a:extLst>
            </p:cNvPr>
            <p:cNvSpPr/>
            <p:nvPr/>
          </p:nvSpPr>
          <p:spPr>
            <a:xfrm rot="16200000">
              <a:off x="8923753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2" name="Шестиугольник 1701">
              <a:extLst>
                <a:ext uri="{FF2B5EF4-FFF2-40B4-BE49-F238E27FC236}">
                  <a16:creationId xmlns:a16="http://schemas.microsoft.com/office/drawing/2014/main" id="{5A438D49-269E-75F4-9031-519DD801A4EA}"/>
                </a:ext>
              </a:extLst>
            </p:cNvPr>
            <p:cNvSpPr/>
            <p:nvPr/>
          </p:nvSpPr>
          <p:spPr>
            <a:xfrm rot="16200000">
              <a:off x="8588192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3" name="Шестиугольник 1702">
              <a:extLst>
                <a:ext uri="{FF2B5EF4-FFF2-40B4-BE49-F238E27FC236}">
                  <a16:creationId xmlns:a16="http://schemas.microsoft.com/office/drawing/2014/main" id="{8CC71C1D-9189-12B3-ADCB-CDD0328048A4}"/>
                </a:ext>
              </a:extLst>
            </p:cNvPr>
            <p:cNvSpPr/>
            <p:nvPr/>
          </p:nvSpPr>
          <p:spPr>
            <a:xfrm rot="16200000">
              <a:off x="8700046" y="494877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4" name="Шестиугольник 1703">
              <a:extLst>
                <a:ext uri="{FF2B5EF4-FFF2-40B4-BE49-F238E27FC236}">
                  <a16:creationId xmlns:a16="http://schemas.microsoft.com/office/drawing/2014/main" id="{8E148E4F-9E12-1F8D-E561-A6F87652CAB6}"/>
                </a:ext>
              </a:extLst>
            </p:cNvPr>
            <p:cNvSpPr/>
            <p:nvPr/>
          </p:nvSpPr>
          <p:spPr>
            <a:xfrm rot="16200000">
              <a:off x="9035604" y="494877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5" name="Шестиугольник 1704">
              <a:extLst>
                <a:ext uri="{FF2B5EF4-FFF2-40B4-BE49-F238E27FC236}">
                  <a16:creationId xmlns:a16="http://schemas.microsoft.com/office/drawing/2014/main" id="{FC8B3ED6-7897-101A-D545-EEE48E97CDF2}"/>
                </a:ext>
              </a:extLst>
            </p:cNvPr>
            <p:cNvSpPr/>
            <p:nvPr/>
          </p:nvSpPr>
          <p:spPr>
            <a:xfrm rot="16200000">
              <a:off x="3734846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6" name="Шестиугольник 1705">
              <a:extLst>
                <a:ext uri="{FF2B5EF4-FFF2-40B4-BE49-F238E27FC236}">
                  <a16:creationId xmlns:a16="http://schemas.microsoft.com/office/drawing/2014/main" id="{EE25B953-57F2-CE95-78E2-DB250C2B235F}"/>
                </a:ext>
              </a:extLst>
            </p:cNvPr>
            <p:cNvSpPr/>
            <p:nvPr/>
          </p:nvSpPr>
          <p:spPr>
            <a:xfrm rot="16200000">
              <a:off x="4070404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7" name="Шестиугольник 1706">
              <a:extLst>
                <a:ext uri="{FF2B5EF4-FFF2-40B4-BE49-F238E27FC236}">
                  <a16:creationId xmlns:a16="http://schemas.microsoft.com/office/drawing/2014/main" id="{FD3AF88B-D7DC-CA96-336E-28B2FBD5C64F}"/>
                </a:ext>
              </a:extLst>
            </p:cNvPr>
            <p:cNvSpPr/>
            <p:nvPr/>
          </p:nvSpPr>
          <p:spPr>
            <a:xfrm rot="16200000">
              <a:off x="4182258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8" name="Шестиугольник 1707">
              <a:extLst>
                <a:ext uri="{FF2B5EF4-FFF2-40B4-BE49-F238E27FC236}">
                  <a16:creationId xmlns:a16="http://schemas.microsoft.com/office/drawing/2014/main" id="{E114A00D-6D92-49C6-93AD-5C0CCA69AC3C}"/>
                </a:ext>
              </a:extLst>
            </p:cNvPr>
            <p:cNvSpPr/>
            <p:nvPr/>
          </p:nvSpPr>
          <p:spPr>
            <a:xfrm rot="16200000">
              <a:off x="3846697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9" name="Шестиугольник 1708">
              <a:extLst>
                <a:ext uri="{FF2B5EF4-FFF2-40B4-BE49-F238E27FC236}">
                  <a16:creationId xmlns:a16="http://schemas.microsoft.com/office/drawing/2014/main" id="{39DCFF09-5EC5-5637-256D-03242E405335}"/>
                </a:ext>
              </a:extLst>
            </p:cNvPr>
            <p:cNvSpPr/>
            <p:nvPr/>
          </p:nvSpPr>
          <p:spPr>
            <a:xfrm rot="16200000">
              <a:off x="3958551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0" name="Шестиугольник 1709">
              <a:extLst>
                <a:ext uri="{FF2B5EF4-FFF2-40B4-BE49-F238E27FC236}">
                  <a16:creationId xmlns:a16="http://schemas.microsoft.com/office/drawing/2014/main" id="{D8F5D6F3-0DAC-79DF-C00D-A99CF872DAE4}"/>
                </a:ext>
              </a:extLst>
            </p:cNvPr>
            <p:cNvSpPr/>
            <p:nvPr/>
          </p:nvSpPr>
          <p:spPr>
            <a:xfrm rot="16200000">
              <a:off x="4517816" y="5050092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1" name="Шестиугольник 1710">
              <a:extLst>
                <a:ext uri="{FF2B5EF4-FFF2-40B4-BE49-F238E27FC236}">
                  <a16:creationId xmlns:a16="http://schemas.microsoft.com/office/drawing/2014/main" id="{2385DB65-A898-ABE0-928E-D26BC54E9D19}"/>
                </a:ext>
              </a:extLst>
            </p:cNvPr>
            <p:cNvSpPr/>
            <p:nvPr/>
          </p:nvSpPr>
          <p:spPr>
            <a:xfrm rot="16200000">
              <a:off x="4629670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2" name="Шестиугольник 1711">
              <a:extLst>
                <a:ext uri="{FF2B5EF4-FFF2-40B4-BE49-F238E27FC236}">
                  <a16:creationId xmlns:a16="http://schemas.microsoft.com/office/drawing/2014/main" id="{3902921D-7BB9-A19A-AB4F-5AF5A588706F}"/>
                </a:ext>
              </a:extLst>
            </p:cNvPr>
            <p:cNvSpPr/>
            <p:nvPr/>
          </p:nvSpPr>
          <p:spPr>
            <a:xfrm rot="16200000">
              <a:off x="4294109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3" name="Шестиугольник 1712">
              <a:extLst>
                <a:ext uri="{FF2B5EF4-FFF2-40B4-BE49-F238E27FC236}">
                  <a16:creationId xmlns:a16="http://schemas.microsoft.com/office/drawing/2014/main" id="{39A8D65B-2DE3-0D83-E47E-4FCBC93C0032}"/>
                </a:ext>
              </a:extLst>
            </p:cNvPr>
            <p:cNvSpPr/>
            <p:nvPr/>
          </p:nvSpPr>
          <p:spPr>
            <a:xfrm rot="16200000">
              <a:off x="4405963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4" name="Шестиугольник 1713">
              <a:extLst>
                <a:ext uri="{FF2B5EF4-FFF2-40B4-BE49-F238E27FC236}">
                  <a16:creationId xmlns:a16="http://schemas.microsoft.com/office/drawing/2014/main" id="{C1E17C9F-902C-86F0-73E0-0087C67CE22A}"/>
                </a:ext>
              </a:extLst>
            </p:cNvPr>
            <p:cNvSpPr/>
            <p:nvPr/>
          </p:nvSpPr>
          <p:spPr>
            <a:xfrm rot="16200000">
              <a:off x="4965228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5" name="Шестиугольник 1714">
              <a:extLst>
                <a:ext uri="{FF2B5EF4-FFF2-40B4-BE49-F238E27FC236}">
                  <a16:creationId xmlns:a16="http://schemas.microsoft.com/office/drawing/2014/main" id="{62DA127E-25C2-7805-B299-464EACD7C509}"/>
                </a:ext>
              </a:extLst>
            </p:cNvPr>
            <p:cNvSpPr/>
            <p:nvPr/>
          </p:nvSpPr>
          <p:spPr>
            <a:xfrm rot="16200000">
              <a:off x="5077082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6" name="Шестиугольник 1715">
              <a:extLst>
                <a:ext uri="{FF2B5EF4-FFF2-40B4-BE49-F238E27FC236}">
                  <a16:creationId xmlns:a16="http://schemas.microsoft.com/office/drawing/2014/main" id="{A5781344-2426-4B0B-DD05-106A96C84BAD}"/>
                </a:ext>
              </a:extLst>
            </p:cNvPr>
            <p:cNvSpPr/>
            <p:nvPr/>
          </p:nvSpPr>
          <p:spPr>
            <a:xfrm rot="16200000">
              <a:off x="4741521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7" name="Шестиугольник 1716">
              <a:extLst>
                <a:ext uri="{FF2B5EF4-FFF2-40B4-BE49-F238E27FC236}">
                  <a16:creationId xmlns:a16="http://schemas.microsoft.com/office/drawing/2014/main" id="{89BC6CF2-D3C3-01D9-C735-F61D89453C58}"/>
                </a:ext>
              </a:extLst>
            </p:cNvPr>
            <p:cNvSpPr/>
            <p:nvPr/>
          </p:nvSpPr>
          <p:spPr>
            <a:xfrm rot="16200000">
              <a:off x="4853375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8" name="Шестиугольник 1717">
              <a:extLst>
                <a:ext uri="{FF2B5EF4-FFF2-40B4-BE49-F238E27FC236}">
                  <a16:creationId xmlns:a16="http://schemas.microsoft.com/office/drawing/2014/main" id="{428FF1AC-F827-7525-932F-3D6F357E980E}"/>
                </a:ext>
              </a:extLst>
            </p:cNvPr>
            <p:cNvSpPr/>
            <p:nvPr/>
          </p:nvSpPr>
          <p:spPr>
            <a:xfrm rot="16200000">
              <a:off x="5412640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9" name="Шестиугольник 1718">
              <a:extLst>
                <a:ext uri="{FF2B5EF4-FFF2-40B4-BE49-F238E27FC236}">
                  <a16:creationId xmlns:a16="http://schemas.microsoft.com/office/drawing/2014/main" id="{48A77FE5-D5CC-9AAE-98AC-D6F107DD6348}"/>
                </a:ext>
              </a:extLst>
            </p:cNvPr>
            <p:cNvSpPr/>
            <p:nvPr/>
          </p:nvSpPr>
          <p:spPr>
            <a:xfrm rot="16200000">
              <a:off x="5524494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0" name="Шестиугольник 1719">
              <a:extLst>
                <a:ext uri="{FF2B5EF4-FFF2-40B4-BE49-F238E27FC236}">
                  <a16:creationId xmlns:a16="http://schemas.microsoft.com/office/drawing/2014/main" id="{5F61D169-2740-BB0E-33AA-941096E4FB22}"/>
                </a:ext>
              </a:extLst>
            </p:cNvPr>
            <p:cNvSpPr/>
            <p:nvPr/>
          </p:nvSpPr>
          <p:spPr>
            <a:xfrm rot="16200000">
              <a:off x="5188933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1" name="Шестиугольник 1720">
              <a:extLst>
                <a:ext uri="{FF2B5EF4-FFF2-40B4-BE49-F238E27FC236}">
                  <a16:creationId xmlns:a16="http://schemas.microsoft.com/office/drawing/2014/main" id="{94836B26-5B6B-71D0-C92C-80F895DFB604}"/>
                </a:ext>
              </a:extLst>
            </p:cNvPr>
            <p:cNvSpPr/>
            <p:nvPr/>
          </p:nvSpPr>
          <p:spPr>
            <a:xfrm rot="16200000">
              <a:off x="5300787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2" name="Шестиугольник 1721">
              <a:extLst>
                <a:ext uri="{FF2B5EF4-FFF2-40B4-BE49-F238E27FC236}">
                  <a16:creationId xmlns:a16="http://schemas.microsoft.com/office/drawing/2014/main" id="{6F2597B5-F5FA-3866-5CA2-861CF642403F}"/>
                </a:ext>
              </a:extLst>
            </p:cNvPr>
            <p:cNvSpPr/>
            <p:nvPr/>
          </p:nvSpPr>
          <p:spPr>
            <a:xfrm rot="16200000">
              <a:off x="5860052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3" name="Шестиугольник 1722">
              <a:extLst>
                <a:ext uri="{FF2B5EF4-FFF2-40B4-BE49-F238E27FC236}">
                  <a16:creationId xmlns:a16="http://schemas.microsoft.com/office/drawing/2014/main" id="{46F0C96F-2FC0-0E4F-0F65-58BB57EE7663}"/>
                </a:ext>
              </a:extLst>
            </p:cNvPr>
            <p:cNvSpPr/>
            <p:nvPr/>
          </p:nvSpPr>
          <p:spPr>
            <a:xfrm rot="16200000">
              <a:off x="5971906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4" name="Шестиугольник 1723">
              <a:extLst>
                <a:ext uri="{FF2B5EF4-FFF2-40B4-BE49-F238E27FC236}">
                  <a16:creationId xmlns:a16="http://schemas.microsoft.com/office/drawing/2014/main" id="{A8B82C35-FEDA-B08E-E847-C8AC606D7848}"/>
                </a:ext>
              </a:extLst>
            </p:cNvPr>
            <p:cNvSpPr/>
            <p:nvPr/>
          </p:nvSpPr>
          <p:spPr>
            <a:xfrm rot="16200000">
              <a:off x="5636345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5" name="Шестиугольник 1724">
              <a:extLst>
                <a:ext uri="{FF2B5EF4-FFF2-40B4-BE49-F238E27FC236}">
                  <a16:creationId xmlns:a16="http://schemas.microsoft.com/office/drawing/2014/main" id="{DDA40EC3-5A3D-6FAC-16E2-85433E32ED96}"/>
                </a:ext>
              </a:extLst>
            </p:cNvPr>
            <p:cNvSpPr/>
            <p:nvPr/>
          </p:nvSpPr>
          <p:spPr>
            <a:xfrm rot="16200000">
              <a:off x="5748199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6" name="Шестиугольник 1725">
              <a:extLst>
                <a:ext uri="{FF2B5EF4-FFF2-40B4-BE49-F238E27FC236}">
                  <a16:creationId xmlns:a16="http://schemas.microsoft.com/office/drawing/2014/main" id="{AF715353-4BF6-A8C1-03E3-04E788333B5D}"/>
                </a:ext>
              </a:extLst>
            </p:cNvPr>
            <p:cNvSpPr/>
            <p:nvPr/>
          </p:nvSpPr>
          <p:spPr>
            <a:xfrm rot="16200000">
              <a:off x="6307464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7" name="Шестиугольник 1726">
              <a:extLst>
                <a:ext uri="{FF2B5EF4-FFF2-40B4-BE49-F238E27FC236}">
                  <a16:creationId xmlns:a16="http://schemas.microsoft.com/office/drawing/2014/main" id="{6F4C18A4-1C8D-E682-FEA3-76C0EB270DC6}"/>
                </a:ext>
              </a:extLst>
            </p:cNvPr>
            <p:cNvSpPr/>
            <p:nvPr/>
          </p:nvSpPr>
          <p:spPr>
            <a:xfrm rot="16200000">
              <a:off x="6419318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8" name="Шестиугольник 1727">
              <a:extLst>
                <a:ext uri="{FF2B5EF4-FFF2-40B4-BE49-F238E27FC236}">
                  <a16:creationId xmlns:a16="http://schemas.microsoft.com/office/drawing/2014/main" id="{D4CED3AA-92AE-85C4-A181-6FED654771D4}"/>
                </a:ext>
              </a:extLst>
            </p:cNvPr>
            <p:cNvSpPr/>
            <p:nvPr/>
          </p:nvSpPr>
          <p:spPr>
            <a:xfrm rot="16200000">
              <a:off x="6083757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9" name="Шестиугольник 1728">
              <a:extLst>
                <a:ext uri="{FF2B5EF4-FFF2-40B4-BE49-F238E27FC236}">
                  <a16:creationId xmlns:a16="http://schemas.microsoft.com/office/drawing/2014/main" id="{D7C8FD31-4C19-B3DC-0B25-FE7D98499771}"/>
                </a:ext>
              </a:extLst>
            </p:cNvPr>
            <p:cNvSpPr/>
            <p:nvPr/>
          </p:nvSpPr>
          <p:spPr>
            <a:xfrm rot="16200000">
              <a:off x="6195611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0" name="Шестиугольник 1729">
              <a:extLst>
                <a:ext uri="{FF2B5EF4-FFF2-40B4-BE49-F238E27FC236}">
                  <a16:creationId xmlns:a16="http://schemas.microsoft.com/office/drawing/2014/main" id="{DB26A491-7D4A-A06C-AF34-818CEA1977AE}"/>
                </a:ext>
              </a:extLst>
            </p:cNvPr>
            <p:cNvSpPr/>
            <p:nvPr/>
          </p:nvSpPr>
          <p:spPr>
            <a:xfrm rot="16200000">
              <a:off x="6754876" y="50500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1" name="Шестиугольник 1730">
              <a:extLst>
                <a:ext uri="{FF2B5EF4-FFF2-40B4-BE49-F238E27FC236}">
                  <a16:creationId xmlns:a16="http://schemas.microsoft.com/office/drawing/2014/main" id="{938688FA-88E5-EE97-E938-7002551626E0}"/>
                </a:ext>
              </a:extLst>
            </p:cNvPr>
            <p:cNvSpPr/>
            <p:nvPr/>
          </p:nvSpPr>
          <p:spPr>
            <a:xfrm rot="16200000">
              <a:off x="6866730" y="505009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2" name="Шестиугольник 1731">
              <a:extLst>
                <a:ext uri="{FF2B5EF4-FFF2-40B4-BE49-F238E27FC236}">
                  <a16:creationId xmlns:a16="http://schemas.microsoft.com/office/drawing/2014/main" id="{EC6D3201-9BE2-66AC-9872-B0617BD73704}"/>
                </a:ext>
              </a:extLst>
            </p:cNvPr>
            <p:cNvSpPr/>
            <p:nvPr/>
          </p:nvSpPr>
          <p:spPr>
            <a:xfrm rot="16200000">
              <a:off x="6531169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3" name="Шестиугольник 1732">
              <a:extLst>
                <a:ext uri="{FF2B5EF4-FFF2-40B4-BE49-F238E27FC236}">
                  <a16:creationId xmlns:a16="http://schemas.microsoft.com/office/drawing/2014/main" id="{2FE98D9C-4BE6-BBD6-F3E3-43D1E84B667C}"/>
                </a:ext>
              </a:extLst>
            </p:cNvPr>
            <p:cNvSpPr/>
            <p:nvPr/>
          </p:nvSpPr>
          <p:spPr>
            <a:xfrm rot="16200000">
              <a:off x="6643023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4" name="Шестиугольник 1733">
              <a:extLst>
                <a:ext uri="{FF2B5EF4-FFF2-40B4-BE49-F238E27FC236}">
                  <a16:creationId xmlns:a16="http://schemas.microsoft.com/office/drawing/2014/main" id="{3BF34C00-55A7-3036-FB31-5E4125DDB82A}"/>
                </a:ext>
              </a:extLst>
            </p:cNvPr>
            <p:cNvSpPr/>
            <p:nvPr/>
          </p:nvSpPr>
          <p:spPr>
            <a:xfrm rot="16200000">
              <a:off x="6978580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5" name="Шестиугольник 1734">
              <a:extLst>
                <a:ext uri="{FF2B5EF4-FFF2-40B4-BE49-F238E27FC236}">
                  <a16:creationId xmlns:a16="http://schemas.microsoft.com/office/drawing/2014/main" id="{D970AE28-DDCE-250E-D11D-7B5AF267064D}"/>
                </a:ext>
              </a:extLst>
            </p:cNvPr>
            <p:cNvSpPr/>
            <p:nvPr/>
          </p:nvSpPr>
          <p:spPr>
            <a:xfrm rot="16200000">
              <a:off x="7090434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6" name="Шестиугольник 1735">
              <a:extLst>
                <a:ext uri="{FF2B5EF4-FFF2-40B4-BE49-F238E27FC236}">
                  <a16:creationId xmlns:a16="http://schemas.microsoft.com/office/drawing/2014/main" id="{02688577-AFC0-0EB9-4355-CE0B494FB5C9}"/>
                </a:ext>
              </a:extLst>
            </p:cNvPr>
            <p:cNvSpPr/>
            <p:nvPr/>
          </p:nvSpPr>
          <p:spPr>
            <a:xfrm rot="16200000">
              <a:off x="7425992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7" name="Шестиугольник 1736">
              <a:extLst>
                <a:ext uri="{FF2B5EF4-FFF2-40B4-BE49-F238E27FC236}">
                  <a16:creationId xmlns:a16="http://schemas.microsoft.com/office/drawing/2014/main" id="{447E108A-DB19-EDAF-36D8-451A137FA802}"/>
                </a:ext>
              </a:extLst>
            </p:cNvPr>
            <p:cNvSpPr/>
            <p:nvPr/>
          </p:nvSpPr>
          <p:spPr>
            <a:xfrm rot="16200000">
              <a:off x="7537846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8" name="Шестиугольник 1737">
              <a:extLst>
                <a:ext uri="{FF2B5EF4-FFF2-40B4-BE49-F238E27FC236}">
                  <a16:creationId xmlns:a16="http://schemas.microsoft.com/office/drawing/2014/main" id="{BE93B501-3A71-EE01-0990-0F32F78D6E7D}"/>
                </a:ext>
              </a:extLst>
            </p:cNvPr>
            <p:cNvSpPr/>
            <p:nvPr/>
          </p:nvSpPr>
          <p:spPr>
            <a:xfrm rot="16200000">
              <a:off x="7202285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9" name="Шестиугольник 1738">
              <a:extLst>
                <a:ext uri="{FF2B5EF4-FFF2-40B4-BE49-F238E27FC236}">
                  <a16:creationId xmlns:a16="http://schemas.microsoft.com/office/drawing/2014/main" id="{9AFB4E1F-23A4-6CC7-06A9-8CC84A433B8D}"/>
                </a:ext>
              </a:extLst>
            </p:cNvPr>
            <p:cNvSpPr/>
            <p:nvPr/>
          </p:nvSpPr>
          <p:spPr>
            <a:xfrm rot="16200000">
              <a:off x="7314139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0" name="Шестиугольник 1739">
              <a:extLst>
                <a:ext uri="{FF2B5EF4-FFF2-40B4-BE49-F238E27FC236}">
                  <a16:creationId xmlns:a16="http://schemas.microsoft.com/office/drawing/2014/main" id="{73088B1A-2AE6-15DB-DF66-C9D38B2FC994}"/>
                </a:ext>
              </a:extLst>
            </p:cNvPr>
            <p:cNvSpPr/>
            <p:nvPr/>
          </p:nvSpPr>
          <p:spPr>
            <a:xfrm rot="16200000">
              <a:off x="7873404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1" name="Шестиугольник 1740">
              <a:extLst>
                <a:ext uri="{FF2B5EF4-FFF2-40B4-BE49-F238E27FC236}">
                  <a16:creationId xmlns:a16="http://schemas.microsoft.com/office/drawing/2014/main" id="{97C0F73C-EC3E-AD0D-D069-442E403C9DED}"/>
                </a:ext>
              </a:extLst>
            </p:cNvPr>
            <p:cNvSpPr/>
            <p:nvPr/>
          </p:nvSpPr>
          <p:spPr>
            <a:xfrm rot="16200000">
              <a:off x="7985258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2" name="Шестиугольник 1741">
              <a:extLst>
                <a:ext uri="{FF2B5EF4-FFF2-40B4-BE49-F238E27FC236}">
                  <a16:creationId xmlns:a16="http://schemas.microsoft.com/office/drawing/2014/main" id="{C69BFD40-AEF1-A25A-D3DD-E2488445BBB4}"/>
                </a:ext>
              </a:extLst>
            </p:cNvPr>
            <p:cNvSpPr/>
            <p:nvPr/>
          </p:nvSpPr>
          <p:spPr>
            <a:xfrm rot="16200000">
              <a:off x="7649697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3" name="Шестиугольник 1742">
              <a:extLst>
                <a:ext uri="{FF2B5EF4-FFF2-40B4-BE49-F238E27FC236}">
                  <a16:creationId xmlns:a16="http://schemas.microsoft.com/office/drawing/2014/main" id="{EC65F445-776B-80B0-406B-9B28A3ADE1DE}"/>
                </a:ext>
              </a:extLst>
            </p:cNvPr>
            <p:cNvSpPr/>
            <p:nvPr/>
          </p:nvSpPr>
          <p:spPr>
            <a:xfrm rot="16200000">
              <a:off x="7761551" y="505009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4" name="Шестиугольник 1743">
              <a:extLst>
                <a:ext uri="{FF2B5EF4-FFF2-40B4-BE49-F238E27FC236}">
                  <a16:creationId xmlns:a16="http://schemas.microsoft.com/office/drawing/2014/main" id="{4A5EC62E-55F2-5432-00B6-CBEEA5B0B29E}"/>
                </a:ext>
              </a:extLst>
            </p:cNvPr>
            <p:cNvSpPr/>
            <p:nvPr/>
          </p:nvSpPr>
          <p:spPr>
            <a:xfrm rot="16200000">
              <a:off x="8320816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5" name="Шестиугольник 1744">
              <a:extLst>
                <a:ext uri="{FF2B5EF4-FFF2-40B4-BE49-F238E27FC236}">
                  <a16:creationId xmlns:a16="http://schemas.microsoft.com/office/drawing/2014/main" id="{6628997F-9812-176B-9F26-0B2A0F85FC24}"/>
                </a:ext>
              </a:extLst>
            </p:cNvPr>
            <p:cNvSpPr/>
            <p:nvPr/>
          </p:nvSpPr>
          <p:spPr>
            <a:xfrm rot="16200000">
              <a:off x="8432670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6" name="Шестиугольник 1745">
              <a:extLst>
                <a:ext uri="{FF2B5EF4-FFF2-40B4-BE49-F238E27FC236}">
                  <a16:creationId xmlns:a16="http://schemas.microsoft.com/office/drawing/2014/main" id="{823AFFA4-87E4-C68D-6967-CBDA4FEEEDF8}"/>
                </a:ext>
              </a:extLst>
            </p:cNvPr>
            <p:cNvSpPr/>
            <p:nvPr/>
          </p:nvSpPr>
          <p:spPr>
            <a:xfrm rot="16200000">
              <a:off x="8097109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7" name="Шестиугольник 1746">
              <a:extLst>
                <a:ext uri="{FF2B5EF4-FFF2-40B4-BE49-F238E27FC236}">
                  <a16:creationId xmlns:a16="http://schemas.microsoft.com/office/drawing/2014/main" id="{5BDB7E89-8DC6-9E7B-C959-342F9CF1575C}"/>
                </a:ext>
              </a:extLst>
            </p:cNvPr>
            <p:cNvSpPr/>
            <p:nvPr/>
          </p:nvSpPr>
          <p:spPr>
            <a:xfrm rot="16200000">
              <a:off x="8208963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8" name="Шестиугольник 1747">
              <a:extLst>
                <a:ext uri="{FF2B5EF4-FFF2-40B4-BE49-F238E27FC236}">
                  <a16:creationId xmlns:a16="http://schemas.microsoft.com/office/drawing/2014/main" id="{19207286-9CE1-34DB-167C-C89D94A1FCE6}"/>
                </a:ext>
              </a:extLst>
            </p:cNvPr>
            <p:cNvSpPr/>
            <p:nvPr/>
          </p:nvSpPr>
          <p:spPr>
            <a:xfrm rot="16200000">
              <a:off x="8768228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9" name="Шестиугольник 1748">
              <a:extLst>
                <a:ext uri="{FF2B5EF4-FFF2-40B4-BE49-F238E27FC236}">
                  <a16:creationId xmlns:a16="http://schemas.microsoft.com/office/drawing/2014/main" id="{902DFB82-D977-B42F-2ACB-08B42797A86C}"/>
                </a:ext>
              </a:extLst>
            </p:cNvPr>
            <p:cNvSpPr/>
            <p:nvPr/>
          </p:nvSpPr>
          <p:spPr>
            <a:xfrm rot="16200000">
              <a:off x="8880082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0" name="Шестиугольник 1749">
              <a:extLst>
                <a:ext uri="{FF2B5EF4-FFF2-40B4-BE49-F238E27FC236}">
                  <a16:creationId xmlns:a16="http://schemas.microsoft.com/office/drawing/2014/main" id="{F36D7315-E5CB-D262-E9CE-5C1C6DB7443F}"/>
                </a:ext>
              </a:extLst>
            </p:cNvPr>
            <p:cNvSpPr/>
            <p:nvPr/>
          </p:nvSpPr>
          <p:spPr>
            <a:xfrm rot="16200000">
              <a:off x="8544521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1" name="Шестиугольник 1750">
              <a:extLst>
                <a:ext uri="{FF2B5EF4-FFF2-40B4-BE49-F238E27FC236}">
                  <a16:creationId xmlns:a16="http://schemas.microsoft.com/office/drawing/2014/main" id="{4D2A91FD-6F3E-2686-37C1-0A869DA2B028}"/>
                </a:ext>
              </a:extLst>
            </p:cNvPr>
            <p:cNvSpPr/>
            <p:nvPr/>
          </p:nvSpPr>
          <p:spPr>
            <a:xfrm rot="16200000">
              <a:off x="8656375" y="505009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2" name="Шестиугольник 1751">
              <a:extLst>
                <a:ext uri="{FF2B5EF4-FFF2-40B4-BE49-F238E27FC236}">
                  <a16:creationId xmlns:a16="http://schemas.microsoft.com/office/drawing/2014/main" id="{D0FD3F47-4B2E-0A73-795B-7FD326CFD377}"/>
                </a:ext>
              </a:extLst>
            </p:cNvPr>
            <p:cNvSpPr/>
            <p:nvPr/>
          </p:nvSpPr>
          <p:spPr>
            <a:xfrm rot="16200000">
              <a:off x="8991933" y="505009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3" name="Шестиугольник 1752">
              <a:extLst>
                <a:ext uri="{FF2B5EF4-FFF2-40B4-BE49-F238E27FC236}">
                  <a16:creationId xmlns:a16="http://schemas.microsoft.com/office/drawing/2014/main" id="{AF2AB704-76B9-2235-ED37-99EF94802E93}"/>
                </a:ext>
              </a:extLst>
            </p:cNvPr>
            <p:cNvSpPr/>
            <p:nvPr/>
          </p:nvSpPr>
          <p:spPr>
            <a:xfrm rot="16200000">
              <a:off x="3778518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4" name="Шестиугольник 1753">
              <a:extLst>
                <a:ext uri="{FF2B5EF4-FFF2-40B4-BE49-F238E27FC236}">
                  <a16:creationId xmlns:a16="http://schemas.microsoft.com/office/drawing/2014/main" id="{D8BF8113-0EDF-493C-9399-75294F6CDF5C}"/>
                </a:ext>
              </a:extLst>
            </p:cNvPr>
            <p:cNvSpPr/>
            <p:nvPr/>
          </p:nvSpPr>
          <p:spPr>
            <a:xfrm rot="16200000">
              <a:off x="4114076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5" name="Шестиугольник 1754">
              <a:extLst>
                <a:ext uri="{FF2B5EF4-FFF2-40B4-BE49-F238E27FC236}">
                  <a16:creationId xmlns:a16="http://schemas.microsoft.com/office/drawing/2014/main" id="{0BA0532B-D835-BC01-C021-2F152FC36CD4}"/>
                </a:ext>
              </a:extLst>
            </p:cNvPr>
            <p:cNvSpPr/>
            <p:nvPr/>
          </p:nvSpPr>
          <p:spPr>
            <a:xfrm rot="16200000">
              <a:off x="4225930" y="5151404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6" name="Шестиугольник 1755">
              <a:extLst>
                <a:ext uri="{FF2B5EF4-FFF2-40B4-BE49-F238E27FC236}">
                  <a16:creationId xmlns:a16="http://schemas.microsoft.com/office/drawing/2014/main" id="{09C1DC08-513C-0D29-D620-F39AC3A0A7E1}"/>
                </a:ext>
              </a:extLst>
            </p:cNvPr>
            <p:cNvSpPr/>
            <p:nvPr/>
          </p:nvSpPr>
          <p:spPr>
            <a:xfrm rot="16200000">
              <a:off x="3890369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7" name="Шестиугольник 1756">
              <a:extLst>
                <a:ext uri="{FF2B5EF4-FFF2-40B4-BE49-F238E27FC236}">
                  <a16:creationId xmlns:a16="http://schemas.microsoft.com/office/drawing/2014/main" id="{A6FCEEA6-3A32-F5F0-FFAA-EB1DE374591F}"/>
                </a:ext>
              </a:extLst>
            </p:cNvPr>
            <p:cNvSpPr/>
            <p:nvPr/>
          </p:nvSpPr>
          <p:spPr>
            <a:xfrm rot="16200000">
              <a:off x="4002223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8" name="Шестиугольник 1757">
              <a:extLst>
                <a:ext uri="{FF2B5EF4-FFF2-40B4-BE49-F238E27FC236}">
                  <a16:creationId xmlns:a16="http://schemas.microsoft.com/office/drawing/2014/main" id="{1DE4A469-388B-EB4F-FDEC-88DEE32B48C8}"/>
                </a:ext>
              </a:extLst>
            </p:cNvPr>
            <p:cNvSpPr/>
            <p:nvPr/>
          </p:nvSpPr>
          <p:spPr>
            <a:xfrm rot="16200000">
              <a:off x="4561488" y="5151404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9" name="Шестиугольник 1758">
              <a:extLst>
                <a:ext uri="{FF2B5EF4-FFF2-40B4-BE49-F238E27FC236}">
                  <a16:creationId xmlns:a16="http://schemas.microsoft.com/office/drawing/2014/main" id="{7B2799E1-6797-877D-9036-757FE5F5292D}"/>
                </a:ext>
              </a:extLst>
            </p:cNvPr>
            <p:cNvSpPr/>
            <p:nvPr/>
          </p:nvSpPr>
          <p:spPr>
            <a:xfrm rot="16200000">
              <a:off x="4673342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0" name="Шестиугольник 1759">
              <a:extLst>
                <a:ext uri="{FF2B5EF4-FFF2-40B4-BE49-F238E27FC236}">
                  <a16:creationId xmlns:a16="http://schemas.microsoft.com/office/drawing/2014/main" id="{3794B7DE-EA1E-8B3A-CCE2-7558CEF72ACC}"/>
                </a:ext>
              </a:extLst>
            </p:cNvPr>
            <p:cNvSpPr/>
            <p:nvPr/>
          </p:nvSpPr>
          <p:spPr>
            <a:xfrm rot="16200000">
              <a:off x="4337781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1" name="Шестиугольник 1760">
              <a:extLst>
                <a:ext uri="{FF2B5EF4-FFF2-40B4-BE49-F238E27FC236}">
                  <a16:creationId xmlns:a16="http://schemas.microsoft.com/office/drawing/2014/main" id="{2B23C7AE-51D5-C8AB-554A-10BA9118375B}"/>
                </a:ext>
              </a:extLst>
            </p:cNvPr>
            <p:cNvSpPr/>
            <p:nvPr/>
          </p:nvSpPr>
          <p:spPr>
            <a:xfrm rot="16200000">
              <a:off x="4449635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2" name="Шестиугольник 1761">
              <a:extLst>
                <a:ext uri="{FF2B5EF4-FFF2-40B4-BE49-F238E27FC236}">
                  <a16:creationId xmlns:a16="http://schemas.microsoft.com/office/drawing/2014/main" id="{2D060B13-2490-4138-0C2A-E4105345993E}"/>
                </a:ext>
              </a:extLst>
            </p:cNvPr>
            <p:cNvSpPr/>
            <p:nvPr/>
          </p:nvSpPr>
          <p:spPr>
            <a:xfrm rot="16200000">
              <a:off x="5008900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3" name="Шестиугольник 1762">
              <a:extLst>
                <a:ext uri="{FF2B5EF4-FFF2-40B4-BE49-F238E27FC236}">
                  <a16:creationId xmlns:a16="http://schemas.microsoft.com/office/drawing/2014/main" id="{39CF9BD0-E1B2-B223-F8E0-9529CAEB0130}"/>
                </a:ext>
              </a:extLst>
            </p:cNvPr>
            <p:cNvSpPr/>
            <p:nvPr/>
          </p:nvSpPr>
          <p:spPr>
            <a:xfrm rot="16200000">
              <a:off x="5120754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4" name="Шестиугольник 1763">
              <a:extLst>
                <a:ext uri="{FF2B5EF4-FFF2-40B4-BE49-F238E27FC236}">
                  <a16:creationId xmlns:a16="http://schemas.microsoft.com/office/drawing/2014/main" id="{BD6C3450-5292-1B4E-0176-9B2A1698B6AA}"/>
                </a:ext>
              </a:extLst>
            </p:cNvPr>
            <p:cNvSpPr/>
            <p:nvPr/>
          </p:nvSpPr>
          <p:spPr>
            <a:xfrm rot="16200000">
              <a:off x="4785193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5" name="Шестиугольник 1764">
              <a:extLst>
                <a:ext uri="{FF2B5EF4-FFF2-40B4-BE49-F238E27FC236}">
                  <a16:creationId xmlns:a16="http://schemas.microsoft.com/office/drawing/2014/main" id="{268CD153-6AF7-12E0-CCB0-2885AA26FAEA}"/>
                </a:ext>
              </a:extLst>
            </p:cNvPr>
            <p:cNvSpPr/>
            <p:nvPr/>
          </p:nvSpPr>
          <p:spPr>
            <a:xfrm rot="16200000">
              <a:off x="4897047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6" name="Шестиугольник 1765">
              <a:extLst>
                <a:ext uri="{FF2B5EF4-FFF2-40B4-BE49-F238E27FC236}">
                  <a16:creationId xmlns:a16="http://schemas.microsoft.com/office/drawing/2014/main" id="{A069AA73-8C8E-751F-0567-34FEBD27B8CD}"/>
                </a:ext>
              </a:extLst>
            </p:cNvPr>
            <p:cNvSpPr/>
            <p:nvPr/>
          </p:nvSpPr>
          <p:spPr>
            <a:xfrm rot="16200000">
              <a:off x="5456312" y="5151404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7" name="Шестиугольник 1766">
              <a:extLst>
                <a:ext uri="{FF2B5EF4-FFF2-40B4-BE49-F238E27FC236}">
                  <a16:creationId xmlns:a16="http://schemas.microsoft.com/office/drawing/2014/main" id="{D2E5EDE3-FC03-4891-9AD7-5EAE981572D6}"/>
                </a:ext>
              </a:extLst>
            </p:cNvPr>
            <p:cNvSpPr/>
            <p:nvPr/>
          </p:nvSpPr>
          <p:spPr>
            <a:xfrm rot="16200000">
              <a:off x="5568166" y="5151404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8" name="Шестиугольник 1767">
              <a:extLst>
                <a:ext uri="{FF2B5EF4-FFF2-40B4-BE49-F238E27FC236}">
                  <a16:creationId xmlns:a16="http://schemas.microsoft.com/office/drawing/2014/main" id="{A041E96C-E9F6-C230-8223-634EE08022BC}"/>
                </a:ext>
              </a:extLst>
            </p:cNvPr>
            <p:cNvSpPr/>
            <p:nvPr/>
          </p:nvSpPr>
          <p:spPr>
            <a:xfrm rot="16200000">
              <a:off x="5232605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9" name="Шестиугольник 1768">
              <a:extLst>
                <a:ext uri="{FF2B5EF4-FFF2-40B4-BE49-F238E27FC236}">
                  <a16:creationId xmlns:a16="http://schemas.microsoft.com/office/drawing/2014/main" id="{4649F80E-FEC3-F339-9209-99B339C6295C}"/>
                </a:ext>
              </a:extLst>
            </p:cNvPr>
            <p:cNvSpPr/>
            <p:nvPr/>
          </p:nvSpPr>
          <p:spPr>
            <a:xfrm rot="16200000">
              <a:off x="5344459" y="5151403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0" name="Шестиугольник 1769">
              <a:extLst>
                <a:ext uri="{FF2B5EF4-FFF2-40B4-BE49-F238E27FC236}">
                  <a16:creationId xmlns:a16="http://schemas.microsoft.com/office/drawing/2014/main" id="{9EA82447-F7CF-F76C-6BA7-52E2670802B8}"/>
                </a:ext>
              </a:extLst>
            </p:cNvPr>
            <p:cNvSpPr/>
            <p:nvPr/>
          </p:nvSpPr>
          <p:spPr>
            <a:xfrm rot="16200000">
              <a:off x="5903724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1" name="Шестиугольник 1770">
              <a:extLst>
                <a:ext uri="{FF2B5EF4-FFF2-40B4-BE49-F238E27FC236}">
                  <a16:creationId xmlns:a16="http://schemas.microsoft.com/office/drawing/2014/main" id="{F256F4EA-6168-7C3E-A633-FF2BAD8DE167}"/>
                </a:ext>
              </a:extLst>
            </p:cNvPr>
            <p:cNvSpPr/>
            <p:nvPr/>
          </p:nvSpPr>
          <p:spPr>
            <a:xfrm rot="16200000">
              <a:off x="6015578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2" name="Шестиугольник 1771">
              <a:extLst>
                <a:ext uri="{FF2B5EF4-FFF2-40B4-BE49-F238E27FC236}">
                  <a16:creationId xmlns:a16="http://schemas.microsoft.com/office/drawing/2014/main" id="{AD2E0E3C-AEE1-7B40-3312-C3A6E6790D8F}"/>
                </a:ext>
              </a:extLst>
            </p:cNvPr>
            <p:cNvSpPr/>
            <p:nvPr/>
          </p:nvSpPr>
          <p:spPr>
            <a:xfrm rot="16200000">
              <a:off x="5680017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3" name="Шестиугольник 1772">
              <a:extLst>
                <a:ext uri="{FF2B5EF4-FFF2-40B4-BE49-F238E27FC236}">
                  <a16:creationId xmlns:a16="http://schemas.microsoft.com/office/drawing/2014/main" id="{3F0A3571-11A7-7D05-F227-C46576991D5F}"/>
                </a:ext>
              </a:extLst>
            </p:cNvPr>
            <p:cNvSpPr/>
            <p:nvPr/>
          </p:nvSpPr>
          <p:spPr>
            <a:xfrm rot="16200000">
              <a:off x="5791871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4" name="Шестиугольник 1773">
              <a:extLst>
                <a:ext uri="{FF2B5EF4-FFF2-40B4-BE49-F238E27FC236}">
                  <a16:creationId xmlns:a16="http://schemas.microsoft.com/office/drawing/2014/main" id="{6156AA69-2025-FE18-704F-90BD7ECF0E7D}"/>
                </a:ext>
              </a:extLst>
            </p:cNvPr>
            <p:cNvSpPr/>
            <p:nvPr/>
          </p:nvSpPr>
          <p:spPr>
            <a:xfrm rot="16200000">
              <a:off x="6351136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5" name="Шестиугольник 1774">
              <a:extLst>
                <a:ext uri="{FF2B5EF4-FFF2-40B4-BE49-F238E27FC236}">
                  <a16:creationId xmlns:a16="http://schemas.microsoft.com/office/drawing/2014/main" id="{0D82A6E2-63C6-DD50-967C-2A67DEB6F467}"/>
                </a:ext>
              </a:extLst>
            </p:cNvPr>
            <p:cNvSpPr/>
            <p:nvPr/>
          </p:nvSpPr>
          <p:spPr>
            <a:xfrm rot="16200000">
              <a:off x="6462990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6" name="Шестиугольник 1775">
              <a:extLst>
                <a:ext uri="{FF2B5EF4-FFF2-40B4-BE49-F238E27FC236}">
                  <a16:creationId xmlns:a16="http://schemas.microsoft.com/office/drawing/2014/main" id="{6035FD8C-BB91-4E1B-93ED-5A8B7A487CEF}"/>
                </a:ext>
              </a:extLst>
            </p:cNvPr>
            <p:cNvSpPr/>
            <p:nvPr/>
          </p:nvSpPr>
          <p:spPr>
            <a:xfrm rot="16200000">
              <a:off x="6127429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7" name="Шестиугольник 1776">
              <a:extLst>
                <a:ext uri="{FF2B5EF4-FFF2-40B4-BE49-F238E27FC236}">
                  <a16:creationId xmlns:a16="http://schemas.microsoft.com/office/drawing/2014/main" id="{E687DB1D-EF72-3DBE-6EB5-22010910BE12}"/>
                </a:ext>
              </a:extLst>
            </p:cNvPr>
            <p:cNvSpPr/>
            <p:nvPr/>
          </p:nvSpPr>
          <p:spPr>
            <a:xfrm rot="16200000">
              <a:off x="6239283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8" name="Шестиугольник 1777">
              <a:extLst>
                <a:ext uri="{FF2B5EF4-FFF2-40B4-BE49-F238E27FC236}">
                  <a16:creationId xmlns:a16="http://schemas.microsoft.com/office/drawing/2014/main" id="{B914FAA0-E4EE-8167-0FB8-FD139ACB2555}"/>
                </a:ext>
              </a:extLst>
            </p:cNvPr>
            <p:cNvSpPr/>
            <p:nvPr/>
          </p:nvSpPr>
          <p:spPr>
            <a:xfrm rot="16200000">
              <a:off x="6798548" y="51514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9" name="Шестиугольник 1778">
              <a:extLst>
                <a:ext uri="{FF2B5EF4-FFF2-40B4-BE49-F238E27FC236}">
                  <a16:creationId xmlns:a16="http://schemas.microsoft.com/office/drawing/2014/main" id="{7971D849-D349-D6B2-7332-55F20A4FBE41}"/>
                </a:ext>
              </a:extLst>
            </p:cNvPr>
            <p:cNvSpPr/>
            <p:nvPr/>
          </p:nvSpPr>
          <p:spPr>
            <a:xfrm rot="16200000">
              <a:off x="6910402" y="515140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0" name="Шестиугольник 1779">
              <a:extLst>
                <a:ext uri="{FF2B5EF4-FFF2-40B4-BE49-F238E27FC236}">
                  <a16:creationId xmlns:a16="http://schemas.microsoft.com/office/drawing/2014/main" id="{2BDCA7F9-7306-3BE4-EC37-55BF64FF978F}"/>
                </a:ext>
              </a:extLst>
            </p:cNvPr>
            <p:cNvSpPr/>
            <p:nvPr/>
          </p:nvSpPr>
          <p:spPr>
            <a:xfrm rot="16200000">
              <a:off x="6574841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1" name="Шестиугольник 1780">
              <a:extLst>
                <a:ext uri="{FF2B5EF4-FFF2-40B4-BE49-F238E27FC236}">
                  <a16:creationId xmlns:a16="http://schemas.microsoft.com/office/drawing/2014/main" id="{C9B5001D-9FEB-A5FC-FCB7-8493E69A7A77}"/>
                </a:ext>
              </a:extLst>
            </p:cNvPr>
            <p:cNvSpPr/>
            <p:nvPr/>
          </p:nvSpPr>
          <p:spPr>
            <a:xfrm rot="16200000">
              <a:off x="6686695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2" name="Шестиугольник 1781">
              <a:extLst>
                <a:ext uri="{FF2B5EF4-FFF2-40B4-BE49-F238E27FC236}">
                  <a16:creationId xmlns:a16="http://schemas.microsoft.com/office/drawing/2014/main" id="{D2FE6633-6BD6-7FCD-1E27-E9E17D062BB7}"/>
                </a:ext>
              </a:extLst>
            </p:cNvPr>
            <p:cNvSpPr/>
            <p:nvPr/>
          </p:nvSpPr>
          <p:spPr>
            <a:xfrm rot="16200000">
              <a:off x="7022252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3" name="Шестиугольник 1782">
              <a:extLst>
                <a:ext uri="{FF2B5EF4-FFF2-40B4-BE49-F238E27FC236}">
                  <a16:creationId xmlns:a16="http://schemas.microsoft.com/office/drawing/2014/main" id="{BF9C10BB-9B50-2488-B86F-FB55FD76B53F}"/>
                </a:ext>
              </a:extLst>
            </p:cNvPr>
            <p:cNvSpPr/>
            <p:nvPr/>
          </p:nvSpPr>
          <p:spPr>
            <a:xfrm rot="16200000">
              <a:off x="7134106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4" name="Шестиугольник 1783">
              <a:extLst>
                <a:ext uri="{FF2B5EF4-FFF2-40B4-BE49-F238E27FC236}">
                  <a16:creationId xmlns:a16="http://schemas.microsoft.com/office/drawing/2014/main" id="{367BE1BA-3A92-B1F7-2731-E0B10728949E}"/>
                </a:ext>
              </a:extLst>
            </p:cNvPr>
            <p:cNvSpPr/>
            <p:nvPr/>
          </p:nvSpPr>
          <p:spPr>
            <a:xfrm rot="16200000">
              <a:off x="7469664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5" name="Шестиугольник 1784">
              <a:extLst>
                <a:ext uri="{FF2B5EF4-FFF2-40B4-BE49-F238E27FC236}">
                  <a16:creationId xmlns:a16="http://schemas.microsoft.com/office/drawing/2014/main" id="{0DE78286-9A58-3312-B718-CF37120B9475}"/>
                </a:ext>
              </a:extLst>
            </p:cNvPr>
            <p:cNvSpPr/>
            <p:nvPr/>
          </p:nvSpPr>
          <p:spPr>
            <a:xfrm rot="16200000">
              <a:off x="7581518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6" name="Шестиугольник 1785">
              <a:extLst>
                <a:ext uri="{FF2B5EF4-FFF2-40B4-BE49-F238E27FC236}">
                  <a16:creationId xmlns:a16="http://schemas.microsoft.com/office/drawing/2014/main" id="{6A46DBFF-9B38-66EB-7A64-85606BE45A96}"/>
                </a:ext>
              </a:extLst>
            </p:cNvPr>
            <p:cNvSpPr/>
            <p:nvPr/>
          </p:nvSpPr>
          <p:spPr>
            <a:xfrm rot="16200000">
              <a:off x="7245957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7" name="Шестиугольник 1786">
              <a:extLst>
                <a:ext uri="{FF2B5EF4-FFF2-40B4-BE49-F238E27FC236}">
                  <a16:creationId xmlns:a16="http://schemas.microsoft.com/office/drawing/2014/main" id="{A8DF80A3-8EF8-0392-2F0F-01B8818B1E95}"/>
                </a:ext>
              </a:extLst>
            </p:cNvPr>
            <p:cNvSpPr/>
            <p:nvPr/>
          </p:nvSpPr>
          <p:spPr>
            <a:xfrm rot="16200000">
              <a:off x="7357811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8" name="Шестиугольник 1787">
              <a:extLst>
                <a:ext uri="{FF2B5EF4-FFF2-40B4-BE49-F238E27FC236}">
                  <a16:creationId xmlns:a16="http://schemas.microsoft.com/office/drawing/2014/main" id="{61B81EDF-5024-760D-B214-8453EDDEBE38}"/>
                </a:ext>
              </a:extLst>
            </p:cNvPr>
            <p:cNvSpPr/>
            <p:nvPr/>
          </p:nvSpPr>
          <p:spPr>
            <a:xfrm rot="16200000">
              <a:off x="7917076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9" name="Шестиугольник 1788">
              <a:extLst>
                <a:ext uri="{FF2B5EF4-FFF2-40B4-BE49-F238E27FC236}">
                  <a16:creationId xmlns:a16="http://schemas.microsoft.com/office/drawing/2014/main" id="{DDC70E89-45E2-AEDB-AFE4-15C5C4E5CE8E}"/>
                </a:ext>
              </a:extLst>
            </p:cNvPr>
            <p:cNvSpPr/>
            <p:nvPr/>
          </p:nvSpPr>
          <p:spPr>
            <a:xfrm rot="16200000">
              <a:off x="8028930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0" name="Шестиугольник 1789">
              <a:extLst>
                <a:ext uri="{FF2B5EF4-FFF2-40B4-BE49-F238E27FC236}">
                  <a16:creationId xmlns:a16="http://schemas.microsoft.com/office/drawing/2014/main" id="{2B023437-47BB-36AA-044E-51FBB5E3FBA4}"/>
                </a:ext>
              </a:extLst>
            </p:cNvPr>
            <p:cNvSpPr/>
            <p:nvPr/>
          </p:nvSpPr>
          <p:spPr>
            <a:xfrm rot="16200000">
              <a:off x="7693369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1" name="Шестиугольник 1790">
              <a:extLst>
                <a:ext uri="{FF2B5EF4-FFF2-40B4-BE49-F238E27FC236}">
                  <a16:creationId xmlns:a16="http://schemas.microsoft.com/office/drawing/2014/main" id="{7BAFCB1A-C769-5667-8804-915D4837A97D}"/>
                </a:ext>
              </a:extLst>
            </p:cNvPr>
            <p:cNvSpPr/>
            <p:nvPr/>
          </p:nvSpPr>
          <p:spPr>
            <a:xfrm rot="16200000">
              <a:off x="7805223" y="515140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2" name="Шестиугольник 1791">
              <a:extLst>
                <a:ext uri="{FF2B5EF4-FFF2-40B4-BE49-F238E27FC236}">
                  <a16:creationId xmlns:a16="http://schemas.microsoft.com/office/drawing/2014/main" id="{63EEF174-EE26-832F-FF23-BA37A8416DFA}"/>
                </a:ext>
              </a:extLst>
            </p:cNvPr>
            <p:cNvSpPr/>
            <p:nvPr/>
          </p:nvSpPr>
          <p:spPr>
            <a:xfrm rot="16200000">
              <a:off x="8364488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3" name="Шестиугольник 1792">
              <a:extLst>
                <a:ext uri="{FF2B5EF4-FFF2-40B4-BE49-F238E27FC236}">
                  <a16:creationId xmlns:a16="http://schemas.microsoft.com/office/drawing/2014/main" id="{C202E30E-6501-24E2-136D-BD74F549CCDD}"/>
                </a:ext>
              </a:extLst>
            </p:cNvPr>
            <p:cNvSpPr/>
            <p:nvPr/>
          </p:nvSpPr>
          <p:spPr>
            <a:xfrm rot="16200000">
              <a:off x="8476342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4" name="Шестиугольник 1793">
              <a:extLst>
                <a:ext uri="{FF2B5EF4-FFF2-40B4-BE49-F238E27FC236}">
                  <a16:creationId xmlns:a16="http://schemas.microsoft.com/office/drawing/2014/main" id="{2745172A-D326-7586-C69D-0E30F4B15088}"/>
                </a:ext>
              </a:extLst>
            </p:cNvPr>
            <p:cNvSpPr/>
            <p:nvPr/>
          </p:nvSpPr>
          <p:spPr>
            <a:xfrm rot="16200000">
              <a:off x="8140781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5" name="Шестиугольник 1794">
              <a:extLst>
                <a:ext uri="{FF2B5EF4-FFF2-40B4-BE49-F238E27FC236}">
                  <a16:creationId xmlns:a16="http://schemas.microsoft.com/office/drawing/2014/main" id="{7B6EAEDB-B7B6-8ACB-1412-4396F21553CF}"/>
                </a:ext>
              </a:extLst>
            </p:cNvPr>
            <p:cNvSpPr/>
            <p:nvPr/>
          </p:nvSpPr>
          <p:spPr>
            <a:xfrm rot="16200000">
              <a:off x="8252635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6" name="Шестиугольник 1795">
              <a:extLst>
                <a:ext uri="{FF2B5EF4-FFF2-40B4-BE49-F238E27FC236}">
                  <a16:creationId xmlns:a16="http://schemas.microsoft.com/office/drawing/2014/main" id="{69269505-8106-1E23-8D5A-F25A4C331BFE}"/>
                </a:ext>
              </a:extLst>
            </p:cNvPr>
            <p:cNvSpPr/>
            <p:nvPr/>
          </p:nvSpPr>
          <p:spPr>
            <a:xfrm rot="16200000">
              <a:off x="8811900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7" name="Шестиугольник 1796">
              <a:extLst>
                <a:ext uri="{FF2B5EF4-FFF2-40B4-BE49-F238E27FC236}">
                  <a16:creationId xmlns:a16="http://schemas.microsoft.com/office/drawing/2014/main" id="{F0676CB3-DAA8-9C60-5FC5-CAE293EACA2B}"/>
                </a:ext>
              </a:extLst>
            </p:cNvPr>
            <p:cNvSpPr/>
            <p:nvPr/>
          </p:nvSpPr>
          <p:spPr>
            <a:xfrm rot="16200000">
              <a:off x="8923754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8" name="Шестиугольник 1797">
              <a:extLst>
                <a:ext uri="{FF2B5EF4-FFF2-40B4-BE49-F238E27FC236}">
                  <a16:creationId xmlns:a16="http://schemas.microsoft.com/office/drawing/2014/main" id="{6FECB869-8B12-664E-CA10-EF5585703373}"/>
                </a:ext>
              </a:extLst>
            </p:cNvPr>
            <p:cNvSpPr/>
            <p:nvPr/>
          </p:nvSpPr>
          <p:spPr>
            <a:xfrm rot="16200000">
              <a:off x="8588193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9" name="Шестиугольник 1798">
              <a:extLst>
                <a:ext uri="{FF2B5EF4-FFF2-40B4-BE49-F238E27FC236}">
                  <a16:creationId xmlns:a16="http://schemas.microsoft.com/office/drawing/2014/main" id="{78474757-EC1D-35AE-BF85-CD87887E2318}"/>
                </a:ext>
              </a:extLst>
            </p:cNvPr>
            <p:cNvSpPr/>
            <p:nvPr/>
          </p:nvSpPr>
          <p:spPr>
            <a:xfrm rot="16200000">
              <a:off x="8700047" y="515140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0" name="Шестиугольник 1799">
              <a:extLst>
                <a:ext uri="{FF2B5EF4-FFF2-40B4-BE49-F238E27FC236}">
                  <a16:creationId xmlns:a16="http://schemas.microsoft.com/office/drawing/2014/main" id="{4F20E6F5-C732-537B-112E-9027CCAB12F0}"/>
                </a:ext>
              </a:extLst>
            </p:cNvPr>
            <p:cNvSpPr/>
            <p:nvPr/>
          </p:nvSpPr>
          <p:spPr>
            <a:xfrm rot="16200000">
              <a:off x="9035605" y="515140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1" name="Шестиугольник 1800">
              <a:extLst>
                <a:ext uri="{FF2B5EF4-FFF2-40B4-BE49-F238E27FC236}">
                  <a16:creationId xmlns:a16="http://schemas.microsoft.com/office/drawing/2014/main" id="{53148E25-0ACE-5236-BB8E-BE16FEDE5C3B}"/>
                </a:ext>
              </a:extLst>
            </p:cNvPr>
            <p:cNvSpPr/>
            <p:nvPr/>
          </p:nvSpPr>
          <p:spPr>
            <a:xfrm rot="16200000">
              <a:off x="4070405" y="5252719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2" name="Шестиугольник 1801">
              <a:extLst>
                <a:ext uri="{FF2B5EF4-FFF2-40B4-BE49-F238E27FC236}">
                  <a16:creationId xmlns:a16="http://schemas.microsoft.com/office/drawing/2014/main" id="{32952F41-03E9-5751-1711-F49054488541}"/>
                </a:ext>
              </a:extLst>
            </p:cNvPr>
            <p:cNvSpPr/>
            <p:nvPr/>
          </p:nvSpPr>
          <p:spPr>
            <a:xfrm rot="16200000">
              <a:off x="4182259" y="5252719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3" name="Шестиугольник 1802">
              <a:extLst>
                <a:ext uri="{FF2B5EF4-FFF2-40B4-BE49-F238E27FC236}">
                  <a16:creationId xmlns:a16="http://schemas.microsoft.com/office/drawing/2014/main" id="{C5C4055E-B951-55DA-B7E2-83E473C68611}"/>
                </a:ext>
              </a:extLst>
            </p:cNvPr>
            <p:cNvSpPr/>
            <p:nvPr/>
          </p:nvSpPr>
          <p:spPr>
            <a:xfrm rot="16200000">
              <a:off x="3958552" y="52527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4" name="Шестиугольник 1803">
              <a:extLst>
                <a:ext uri="{FF2B5EF4-FFF2-40B4-BE49-F238E27FC236}">
                  <a16:creationId xmlns:a16="http://schemas.microsoft.com/office/drawing/2014/main" id="{53948A28-9319-CDAC-C29E-FCAADAFD673D}"/>
                </a:ext>
              </a:extLst>
            </p:cNvPr>
            <p:cNvSpPr/>
            <p:nvPr/>
          </p:nvSpPr>
          <p:spPr>
            <a:xfrm rot="16200000">
              <a:off x="4517817" y="5252719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5" name="Шестиугольник 1804">
              <a:extLst>
                <a:ext uri="{FF2B5EF4-FFF2-40B4-BE49-F238E27FC236}">
                  <a16:creationId xmlns:a16="http://schemas.microsoft.com/office/drawing/2014/main" id="{8A3F3266-3D8C-A396-BB44-FAD75FE7F295}"/>
                </a:ext>
              </a:extLst>
            </p:cNvPr>
            <p:cNvSpPr/>
            <p:nvPr/>
          </p:nvSpPr>
          <p:spPr>
            <a:xfrm rot="16200000">
              <a:off x="4629671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6" name="Шестиугольник 1805">
              <a:extLst>
                <a:ext uri="{FF2B5EF4-FFF2-40B4-BE49-F238E27FC236}">
                  <a16:creationId xmlns:a16="http://schemas.microsoft.com/office/drawing/2014/main" id="{1CCB51F3-A044-A156-7D8D-23DE5F1458B4}"/>
                </a:ext>
              </a:extLst>
            </p:cNvPr>
            <p:cNvSpPr/>
            <p:nvPr/>
          </p:nvSpPr>
          <p:spPr>
            <a:xfrm rot="16200000">
              <a:off x="4294110" y="5252718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7" name="Шестиугольник 1806">
              <a:extLst>
                <a:ext uri="{FF2B5EF4-FFF2-40B4-BE49-F238E27FC236}">
                  <a16:creationId xmlns:a16="http://schemas.microsoft.com/office/drawing/2014/main" id="{44E973CC-C814-8D84-91A9-DE2DC0CC0450}"/>
                </a:ext>
              </a:extLst>
            </p:cNvPr>
            <p:cNvSpPr/>
            <p:nvPr/>
          </p:nvSpPr>
          <p:spPr>
            <a:xfrm rot="16200000">
              <a:off x="4405964" y="5252718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8" name="Шестиугольник 1807">
              <a:extLst>
                <a:ext uri="{FF2B5EF4-FFF2-40B4-BE49-F238E27FC236}">
                  <a16:creationId xmlns:a16="http://schemas.microsoft.com/office/drawing/2014/main" id="{AA4DCBB6-5BBD-FD6E-4783-044F8E1DDD73}"/>
                </a:ext>
              </a:extLst>
            </p:cNvPr>
            <p:cNvSpPr/>
            <p:nvPr/>
          </p:nvSpPr>
          <p:spPr>
            <a:xfrm rot="16200000">
              <a:off x="4965229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9" name="Шестиугольник 1808">
              <a:extLst>
                <a:ext uri="{FF2B5EF4-FFF2-40B4-BE49-F238E27FC236}">
                  <a16:creationId xmlns:a16="http://schemas.microsoft.com/office/drawing/2014/main" id="{1988D91F-E6FC-A156-3AD1-01531B0D1C09}"/>
                </a:ext>
              </a:extLst>
            </p:cNvPr>
            <p:cNvSpPr/>
            <p:nvPr/>
          </p:nvSpPr>
          <p:spPr>
            <a:xfrm rot="16200000">
              <a:off x="5077083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0" name="Шестиугольник 1809">
              <a:extLst>
                <a:ext uri="{FF2B5EF4-FFF2-40B4-BE49-F238E27FC236}">
                  <a16:creationId xmlns:a16="http://schemas.microsoft.com/office/drawing/2014/main" id="{2C9E1FFC-E0BC-5C1A-2DCE-4DA2F99F7F76}"/>
                </a:ext>
              </a:extLst>
            </p:cNvPr>
            <p:cNvSpPr/>
            <p:nvPr/>
          </p:nvSpPr>
          <p:spPr>
            <a:xfrm rot="16200000">
              <a:off x="4741522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1" name="Шестиугольник 1810">
              <a:extLst>
                <a:ext uri="{FF2B5EF4-FFF2-40B4-BE49-F238E27FC236}">
                  <a16:creationId xmlns:a16="http://schemas.microsoft.com/office/drawing/2014/main" id="{FCF68045-DEFD-5406-CBF3-EE84E0A1E48B}"/>
                </a:ext>
              </a:extLst>
            </p:cNvPr>
            <p:cNvSpPr/>
            <p:nvPr/>
          </p:nvSpPr>
          <p:spPr>
            <a:xfrm rot="16200000">
              <a:off x="4853376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2" name="Шестиугольник 1811">
              <a:extLst>
                <a:ext uri="{FF2B5EF4-FFF2-40B4-BE49-F238E27FC236}">
                  <a16:creationId xmlns:a16="http://schemas.microsoft.com/office/drawing/2014/main" id="{3B36A615-8FC3-A3B8-B0A1-2DB3178A3032}"/>
                </a:ext>
              </a:extLst>
            </p:cNvPr>
            <p:cNvSpPr/>
            <p:nvPr/>
          </p:nvSpPr>
          <p:spPr>
            <a:xfrm rot="16200000">
              <a:off x="5412641" y="5252719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3" name="Шестиугольник 1812">
              <a:extLst>
                <a:ext uri="{FF2B5EF4-FFF2-40B4-BE49-F238E27FC236}">
                  <a16:creationId xmlns:a16="http://schemas.microsoft.com/office/drawing/2014/main" id="{CB9EBAC6-33E4-C988-CD15-EB4F775988F2}"/>
                </a:ext>
              </a:extLst>
            </p:cNvPr>
            <p:cNvSpPr/>
            <p:nvPr/>
          </p:nvSpPr>
          <p:spPr>
            <a:xfrm rot="16200000">
              <a:off x="5524495" y="5252719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4" name="Шестиугольник 1813">
              <a:extLst>
                <a:ext uri="{FF2B5EF4-FFF2-40B4-BE49-F238E27FC236}">
                  <a16:creationId xmlns:a16="http://schemas.microsoft.com/office/drawing/2014/main" id="{94EDB1D1-EDD7-97D5-B26F-F532BC68B44B}"/>
                </a:ext>
              </a:extLst>
            </p:cNvPr>
            <p:cNvSpPr/>
            <p:nvPr/>
          </p:nvSpPr>
          <p:spPr>
            <a:xfrm rot="16200000">
              <a:off x="5188934" y="52527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5" name="Шестиугольник 1814">
              <a:extLst>
                <a:ext uri="{FF2B5EF4-FFF2-40B4-BE49-F238E27FC236}">
                  <a16:creationId xmlns:a16="http://schemas.microsoft.com/office/drawing/2014/main" id="{6B47C13A-0917-DA86-5D5D-1A9C1FB93307}"/>
                </a:ext>
              </a:extLst>
            </p:cNvPr>
            <p:cNvSpPr/>
            <p:nvPr/>
          </p:nvSpPr>
          <p:spPr>
            <a:xfrm rot="16200000">
              <a:off x="5300788" y="52527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6" name="Шестиугольник 1815">
              <a:extLst>
                <a:ext uri="{FF2B5EF4-FFF2-40B4-BE49-F238E27FC236}">
                  <a16:creationId xmlns:a16="http://schemas.microsoft.com/office/drawing/2014/main" id="{DAD127F3-5E7F-8A4B-FF5F-6C2F9B84F8B4}"/>
                </a:ext>
              </a:extLst>
            </p:cNvPr>
            <p:cNvSpPr/>
            <p:nvPr/>
          </p:nvSpPr>
          <p:spPr>
            <a:xfrm rot="16200000">
              <a:off x="5860053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7" name="Шестиугольник 1816">
              <a:extLst>
                <a:ext uri="{FF2B5EF4-FFF2-40B4-BE49-F238E27FC236}">
                  <a16:creationId xmlns:a16="http://schemas.microsoft.com/office/drawing/2014/main" id="{5C6ABC7C-B634-3A7D-FA7E-6A18A75C84E0}"/>
                </a:ext>
              </a:extLst>
            </p:cNvPr>
            <p:cNvSpPr/>
            <p:nvPr/>
          </p:nvSpPr>
          <p:spPr>
            <a:xfrm rot="16200000">
              <a:off x="5971907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8" name="Шестиугольник 1817">
              <a:extLst>
                <a:ext uri="{FF2B5EF4-FFF2-40B4-BE49-F238E27FC236}">
                  <a16:creationId xmlns:a16="http://schemas.microsoft.com/office/drawing/2014/main" id="{61FB3412-DC2C-E165-51C9-021E30E00CF1}"/>
                </a:ext>
              </a:extLst>
            </p:cNvPr>
            <p:cNvSpPr/>
            <p:nvPr/>
          </p:nvSpPr>
          <p:spPr>
            <a:xfrm rot="16200000">
              <a:off x="5636346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9" name="Шестиугольник 1818">
              <a:extLst>
                <a:ext uri="{FF2B5EF4-FFF2-40B4-BE49-F238E27FC236}">
                  <a16:creationId xmlns:a16="http://schemas.microsoft.com/office/drawing/2014/main" id="{E4562DA8-B921-1F06-88FE-FA2466F84D57}"/>
                </a:ext>
              </a:extLst>
            </p:cNvPr>
            <p:cNvSpPr/>
            <p:nvPr/>
          </p:nvSpPr>
          <p:spPr>
            <a:xfrm rot="16200000">
              <a:off x="5748200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0" name="Шестиугольник 1819">
              <a:extLst>
                <a:ext uri="{FF2B5EF4-FFF2-40B4-BE49-F238E27FC236}">
                  <a16:creationId xmlns:a16="http://schemas.microsoft.com/office/drawing/2014/main" id="{B563B0D7-1A63-40B3-D982-D7D2FD4E024E}"/>
                </a:ext>
              </a:extLst>
            </p:cNvPr>
            <p:cNvSpPr/>
            <p:nvPr/>
          </p:nvSpPr>
          <p:spPr>
            <a:xfrm rot="16200000">
              <a:off x="6307465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1" name="Шестиугольник 1820">
              <a:extLst>
                <a:ext uri="{FF2B5EF4-FFF2-40B4-BE49-F238E27FC236}">
                  <a16:creationId xmlns:a16="http://schemas.microsoft.com/office/drawing/2014/main" id="{C53AAE53-989E-B7EA-A4B7-69DDE04817A3}"/>
                </a:ext>
              </a:extLst>
            </p:cNvPr>
            <p:cNvSpPr/>
            <p:nvPr/>
          </p:nvSpPr>
          <p:spPr>
            <a:xfrm rot="16200000">
              <a:off x="6419319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2" name="Шестиугольник 1821">
              <a:extLst>
                <a:ext uri="{FF2B5EF4-FFF2-40B4-BE49-F238E27FC236}">
                  <a16:creationId xmlns:a16="http://schemas.microsoft.com/office/drawing/2014/main" id="{CBDC542A-2FD7-F4A7-19EE-6BF165A86BEE}"/>
                </a:ext>
              </a:extLst>
            </p:cNvPr>
            <p:cNvSpPr/>
            <p:nvPr/>
          </p:nvSpPr>
          <p:spPr>
            <a:xfrm rot="16200000">
              <a:off x="6083758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3" name="Шестиугольник 1822">
              <a:extLst>
                <a:ext uri="{FF2B5EF4-FFF2-40B4-BE49-F238E27FC236}">
                  <a16:creationId xmlns:a16="http://schemas.microsoft.com/office/drawing/2014/main" id="{9AFDBA69-6B56-6682-8F21-39F60F6F943D}"/>
                </a:ext>
              </a:extLst>
            </p:cNvPr>
            <p:cNvSpPr/>
            <p:nvPr/>
          </p:nvSpPr>
          <p:spPr>
            <a:xfrm rot="16200000">
              <a:off x="6195612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4" name="Шестиугольник 1823">
              <a:extLst>
                <a:ext uri="{FF2B5EF4-FFF2-40B4-BE49-F238E27FC236}">
                  <a16:creationId xmlns:a16="http://schemas.microsoft.com/office/drawing/2014/main" id="{24629998-398B-2F98-2ACE-E6AA9FE0E55B}"/>
                </a:ext>
              </a:extLst>
            </p:cNvPr>
            <p:cNvSpPr/>
            <p:nvPr/>
          </p:nvSpPr>
          <p:spPr>
            <a:xfrm rot="16200000">
              <a:off x="6754877" y="52527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5" name="Шестиугольник 1824">
              <a:extLst>
                <a:ext uri="{FF2B5EF4-FFF2-40B4-BE49-F238E27FC236}">
                  <a16:creationId xmlns:a16="http://schemas.microsoft.com/office/drawing/2014/main" id="{594AC429-BE6E-0261-F64A-1FEF61EFDDAC}"/>
                </a:ext>
              </a:extLst>
            </p:cNvPr>
            <p:cNvSpPr/>
            <p:nvPr/>
          </p:nvSpPr>
          <p:spPr>
            <a:xfrm rot="16200000">
              <a:off x="6866731" y="525272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6" name="Шестиугольник 1825">
              <a:extLst>
                <a:ext uri="{FF2B5EF4-FFF2-40B4-BE49-F238E27FC236}">
                  <a16:creationId xmlns:a16="http://schemas.microsoft.com/office/drawing/2014/main" id="{D3E7541D-0CC7-0762-D422-5B864DE6433E}"/>
                </a:ext>
              </a:extLst>
            </p:cNvPr>
            <p:cNvSpPr/>
            <p:nvPr/>
          </p:nvSpPr>
          <p:spPr>
            <a:xfrm rot="16200000">
              <a:off x="6531170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7" name="Шестиугольник 1826">
              <a:extLst>
                <a:ext uri="{FF2B5EF4-FFF2-40B4-BE49-F238E27FC236}">
                  <a16:creationId xmlns:a16="http://schemas.microsoft.com/office/drawing/2014/main" id="{CBF68541-C981-B04D-F2DD-C4A98EE55523}"/>
                </a:ext>
              </a:extLst>
            </p:cNvPr>
            <p:cNvSpPr/>
            <p:nvPr/>
          </p:nvSpPr>
          <p:spPr>
            <a:xfrm rot="16200000">
              <a:off x="6643024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8" name="Шестиугольник 1827">
              <a:extLst>
                <a:ext uri="{FF2B5EF4-FFF2-40B4-BE49-F238E27FC236}">
                  <a16:creationId xmlns:a16="http://schemas.microsoft.com/office/drawing/2014/main" id="{BB9EF3E6-F90C-7D6E-C05D-258823C9557A}"/>
                </a:ext>
              </a:extLst>
            </p:cNvPr>
            <p:cNvSpPr/>
            <p:nvPr/>
          </p:nvSpPr>
          <p:spPr>
            <a:xfrm rot="16200000">
              <a:off x="6978581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9" name="Шестиугольник 1828">
              <a:extLst>
                <a:ext uri="{FF2B5EF4-FFF2-40B4-BE49-F238E27FC236}">
                  <a16:creationId xmlns:a16="http://schemas.microsoft.com/office/drawing/2014/main" id="{6D166E65-8174-6805-9858-3D344D3C99A2}"/>
                </a:ext>
              </a:extLst>
            </p:cNvPr>
            <p:cNvSpPr/>
            <p:nvPr/>
          </p:nvSpPr>
          <p:spPr>
            <a:xfrm rot="16200000">
              <a:off x="7090435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0" name="Шестиугольник 1829">
              <a:extLst>
                <a:ext uri="{FF2B5EF4-FFF2-40B4-BE49-F238E27FC236}">
                  <a16:creationId xmlns:a16="http://schemas.microsoft.com/office/drawing/2014/main" id="{E4503396-1127-42C5-029F-95D7B34C472B}"/>
                </a:ext>
              </a:extLst>
            </p:cNvPr>
            <p:cNvSpPr/>
            <p:nvPr/>
          </p:nvSpPr>
          <p:spPr>
            <a:xfrm rot="16200000">
              <a:off x="7425993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1" name="Шестиугольник 1830">
              <a:extLst>
                <a:ext uri="{FF2B5EF4-FFF2-40B4-BE49-F238E27FC236}">
                  <a16:creationId xmlns:a16="http://schemas.microsoft.com/office/drawing/2014/main" id="{4DCD370C-1A83-D154-CCE9-8BF3F8494EC1}"/>
                </a:ext>
              </a:extLst>
            </p:cNvPr>
            <p:cNvSpPr/>
            <p:nvPr/>
          </p:nvSpPr>
          <p:spPr>
            <a:xfrm rot="16200000">
              <a:off x="7537847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2" name="Шестиугольник 1831">
              <a:extLst>
                <a:ext uri="{FF2B5EF4-FFF2-40B4-BE49-F238E27FC236}">
                  <a16:creationId xmlns:a16="http://schemas.microsoft.com/office/drawing/2014/main" id="{927A39C6-4D19-E90D-0685-48FF6F0784B1}"/>
                </a:ext>
              </a:extLst>
            </p:cNvPr>
            <p:cNvSpPr/>
            <p:nvPr/>
          </p:nvSpPr>
          <p:spPr>
            <a:xfrm rot="16200000">
              <a:off x="7202286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3" name="Шестиугольник 1832">
              <a:extLst>
                <a:ext uri="{FF2B5EF4-FFF2-40B4-BE49-F238E27FC236}">
                  <a16:creationId xmlns:a16="http://schemas.microsoft.com/office/drawing/2014/main" id="{A742BDBF-E952-CC3A-1D39-718B04A57058}"/>
                </a:ext>
              </a:extLst>
            </p:cNvPr>
            <p:cNvSpPr/>
            <p:nvPr/>
          </p:nvSpPr>
          <p:spPr>
            <a:xfrm rot="16200000">
              <a:off x="7314140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4" name="Шестиугольник 1833">
              <a:extLst>
                <a:ext uri="{FF2B5EF4-FFF2-40B4-BE49-F238E27FC236}">
                  <a16:creationId xmlns:a16="http://schemas.microsoft.com/office/drawing/2014/main" id="{59ED79FB-6A25-6FEA-62CE-072C965C3899}"/>
                </a:ext>
              </a:extLst>
            </p:cNvPr>
            <p:cNvSpPr/>
            <p:nvPr/>
          </p:nvSpPr>
          <p:spPr>
            <a:xfrm rot="16200000">
              <a:off x="7873405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5" name="Шестиугольник 1834">
              <a:extLst>
                <a:ext uri="{FF2B5EF4-FFF2-40B4-BE49-F238E27FC236}">
                  <a16:creationId xmlns:a16="http://schemas.microsoft.com/office/drawing/2014/main" id="{FD409EF6-9BC7-57A6-A4CB-CFEEAE4D7719}"/>
                </a:ext>
              </a:extLst>
            </p:cNvPr>
            <p:cNvSpPr/>
            <p:nvPr/>
          </p:nvSpPr>
          <p:spPr>
            <a:xfrm rot="16200000">
              <a:off x="7985259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6" name="Шестиугольник 1835">
              <a:extLst>
                <a:ext uri="{FF2B5EF4-FFF2-40B4-BE49-F238E27FC236}">
                  <a16:creationId xmlns:a16="http://schemas.microsoft.com/office/drawing/2014/main" id="{52249427-7BB1-F42F-AF49-308F9F0F0853}"/>
                </a:ext>
              </a:extLst>
            </p:cNvPr>
            <p:cNvSpPr/>
            <p:nvPr/>
          </p:nvSpPr>
          <p:spPr>
            <a:xfrm rot="16200000">
              <a:off x="7649698" y="52527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7" name="Шестиугольник 1836">
              <a:extLst>
                <a:ext uri="{FF2B5EF4-FFF2-40B4-BE49-F238E27FC236}">
                  <a16:creationId xmlns:a16="http://schemas.microsoft.com/office/drawing/2014/main" id="{F7B9E0CD-B277-E4BA-8A8C-F0A3346751FB}"/>
                </a:ext>
              </a:extLst>
            </p:cNvPr>
            <p:cNvSpPr/>
            <p:nvPr/>
          </p:nvSpPr>
          <p:spPr>
            <a:xfrm rot="16200000">
              <a:off x="7761552" y="525271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8" name="Шестиугольник 1837">
              <a:extLst>
                <a:ext uri="{FF2B5EF4-FFF2-40B4-BE49-F238E27FC236}">
                  <a16:creationId xmlns:a16="http://schemas.microsoft.com/office/drawing/2014/main" id="{203D541F-933C-B290-5900-88E5D3B9390C}"/>
                </a:ext>
              </a:extLst>
            </p:cNvPr>
            <p:cNvSpPr/>
            <p:nvPr/>
          </p:nvSpPr>
          <p:spPr>
            <a:xfrm rot="16200000">
              <a:off x="8320817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9" name="Шестиугольник 1838">
              <a:extLst>
                <a:ext uri="{FF2B5EF4-FFF2-40B4-BE49-F238E27FC236}">
                  <a16:creationId xmlns:a16="http://schemas.microsoft.com/office/drawing/2014/main" id="{788A49A7-A90E-4BE0-25EA-FCF0F001DAD1}"/>
                </a:ext>
              </a:extLst>
            </p:cNvPr>
            <p:cNvSpPr/>
            <p:nvPr/>
          </p:nvSpPr>
          <p:spPr>
            <a:xfrm rot="16200000">
              <a:off x="8432671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0" name="Шестиугольник 1839">
              <a:extLst>
                <a:ext uri="{FF2B5EF4-FFF2-40B4-BE49-F238E27FC236}">
                  <a16:creationId xmlns:a16="http://schemas.microsoft.com/office/drawing/2014/main" id="{3B4D9EAE-02D5-FE4D-F7FA-670AE80D0751}"/>
                </a:ext>
              </a:extLst>
            </p:cNvPr>
            <p:cNvSpPr/>
            <p:nvPr/>
          </p:nvSpPr>
          <p:spPr>
            <a:xfrm rot="16200000">
              <a:off x="8097110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1" name="Шестиугольник 1840">
              <a:extLst>
                <a:ext uri="{FF2B5EF4-FFF2-40B4-BE49-F238E27FC236}">
                  <a16:creationId xmlns:a16="http://schemas.microsoft.com/office/drawing/2014/main" id="{5A796B18-45C5-B559-729F-D954A7E9F6C1}"/>
                </a:ext>
              </a:extLst>
            </p:cNvPr>
            <p:cNvSpPr/>
            <p:nvPr/>
          </p:nvSpPr>
          <p:spPr>
            <a:xfrm rot="16200000">
              <a:off x="8208964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2" name="Шестиугольник 1841">
              <a:extLst>
                <a:ext uri="{FF2B5EF4-FFF2-40B4-BE49-F238E27FC236}">
                  <a16:creationId xmlns:a16="http://schemas.microsoft.com/office/drawing/2014/main" id="{2EDF1499-D979-2B89-6E8B-1D24B8BC4A55}"/>
                </a:ext>
              </a:extLst>
            </p:cNvPr>
            <p:cNvSpPr/>
            <p:nvPr/>
          </p:nvSpPr>
          <p:spPr>
            <a:xfrm rot="16200000">
              <a:off x="8768229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3" name="Шестиугольник 1842">
              <a:extLst>
                <a:ext uri="{FF2B5EF4-FFF2-40B4-BE49-F238E27FC236}">
                  <a16:creationId xmlns:a16="http://schemas.microsoft.com/office/drawing/2014/main" id="{5778409F-B646-D483-A29D-95637082405D}"/>
                </a:ext>
              </a:extLst>
            </p:cNvPr>
            <p:cNvSpPr/>
            <p:nvPr/>
          </p:nvSpPr>
          <p:spPr>
            <a:xfrm rot="16200000">
              <a:off x="8544522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4" name="Шестиугольник 1843">
              <a:extLst>
                <a:ext uri="{FF2B5EF4-FFF2-40B4-BE49-F238E27FC236}">
                  <a16:creationId xmlns:a16="http://schemas.microsoft.com/office/drawing/2014/main" id="{D4637A46-14E3-6CA3-C53A-55BD7EE0447D}"/>
                </a:ext>
              </a:extLst>
            </p:cNvPr>
            <p:cNvSpPr/>
            <p:nvPr/>
          </p:nvSpPr>
          <p:spPr>
            <a:xfrm rot="16200000">
              <a:off x="8656376" y="525271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5" name="Шестиугольник 1844">
              <a:extLst>
                <a:ext uri="{FF2B5EF4-FFF2-40B4-BE49-F238E27FC236}">
                  <a16:creationId xmlns:a16="http://schemas.microsoft.com/office/drawing/2014/main" id="{CC7F7C83-EF96-BC32-19CE-266B2AC0977A}"/>
                </a:ext>
              </a:extLst>
            </p:cNvPr>
            <p:cNvSpPr/>
            <p:nvPr/>
          </p:nvSpPr>
          <p:spPr>
            <a:xfrm rot="16200000">
              <a:off x="8991934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6" name="Шестиугольник 1845">
              <a:extLst>
                <a:ext uri="{FF2B5EF4-FFF2-40B4-BE49-F238E27FC236}">
                  <a16:creationId xmlns:a16="http://schemas.microsoft.com/office/drawing/2014/main" id="{43242A02-CE89-8FD4-4074-D501AB0ACD98}"/>
                </a:ext>
              </a:extLst>
            </p:cNvPr>
            <p:cNvSpPr/>
            <p:nvPr/>
          </p:nvSpPr>
          <p:spPr>
            <a:xfrm rot="16200000">
              <a:off x="9103788" y="525272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7" name="Шестиугольник 1846">
              <a:extLst>
                <a:ext uri="{FF2B5EF4-FFF2-40B4-BE49-F238E27FC236}">
                  <a16:creationId xmlns:a16="http://schemas.microsoft.com/office/drawing/2014/main" id="{5B0A8B17-E9D1-5E4E-9797-D1D0C7AB0B02}"/>
                </a:ext>
              </a:extLst>
            </p:cNvPr>
            <p:cNvSpPr/>
            <p:nvPr/>
          </p:nvSpPr>
          <p:spPr>
            <a:xfrm rot="16200000">
              <a:off x="4114077" y="5354031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8" name="Шестиугольник 1847">
              <a:extLst>
                <a:ext uri="{FF2B5EF4-FFF2-40B4-BE49-F238E27FC236}">
                  <a16:creationId xmlns:a16="http://schemas.microsoft.com/office/drawing/2014/main" id="{5593593F-F4EB-9077-5575-CF15D313A19C}"/>
                </a:ext>
              </a:extLst>
            </p:cNvPr>
            <p:cNvSpPr/>
            <p:nvPr/>
          </p:nvSpPr>
          <p:spPr>
            <a:xfrm rot="16200000">
              <a:off x="4561489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9" name="Шестиугольник 1848">
              <a:extLst>
                <a:ext uri="{FF2B5EF4-FFF2-40B4-BE49-F238E27FC236}">
                  <a16:creationId xmlns:a16="http://schemas.microsoft.com/office/drawing/2014/main" id="{197730F9-722A-5160-9444-5524E9478591}"/>
                </a:ext>
              </a:extLst>
            </p:cNvPr>
            <p:cNvSpPr/>
            <p:nvPr/>
          </p:nvSpPr>
          <p:spPr>
            <a:xfrm rot="16200000">
              <a:off x="4673343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0" name="Шестиугольник 1849">
              <a:extLst>
                <a:ext uri="{FF2B5EF4-FFF2-40B4-BE49-F238E27FC236}">
                  <a16:creationId xmlns:a16="http://schemas.microsoft.com/office/drawing/2014/main" id="{ABB7A9C2-2273-BA01-53AE-C7DD919240AE}"/>
                </a:ext>
              </a:extLst>
            </p:cNvPr>
            <p:cNvSpPr/>
            <p:nvPr/>
          </p:nvSpPr>
          <p:spPr>
            <a:xfrm rot="16200000">
              <a:off x="4337782" y="5354030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1" name="Шестиугольник 1850">
              <a:extLst>
                <a:ext uri="{FF2B5EF4-FFF2-40B4-BE49-F238E27FC236}">
                  <a16:creationId xmlns:a16="http://schemas.microsoft.com/office/drawing/2014/main" id="{A479DF8D-D031-59BF-4DF2-BD2BDF3AB813}"/>
                </a:ext>
              </a:extLst>
            </p:cNvPr>
            <p:cNvSpPr/>
            <p:nvPr/>
          </p:nvSpPr>
          <p:spPr>
            <a:xfrm rot="16200000">
              <a:off x="4449636" y="5354030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2" name="Шестиугольник 1851">
              <a:extLst>
                <a:ext uri="{FF2B5EF4-FFF2-40B4-BE49-F238E27FC236}">
                  <a16:creationId xmlns:a16="http://schemas.microsoft.com/office/drawing/2014/main" id="{A5E0AA4D-ADB2-E968-8651-60AD6837E65C}"/>
                </a:ext>
              </a:extLst>
            </p:cNvPr>
            <p:cNvSpPr/>
            <p:nvPr/>
          </p:nvSpPr>
          <p:spPr>
            <a:xfrm rot="16200000">
              <a:off x="5008901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3" name="Шестиугольник 1852">
              <a:extLst>
                <a:ext uri="{FF2B5EF4-FFF2-40B4-BE49-F238E27FC236}">
                  <a16:creationId xmlns:a16="http://schemas.microsoft.com/office/drawing/2014/main" id="{80B4B08C-2FF1-9D86-0345-2993FC96A83E}"/>
                </a:ext>
              </a:extLst>
            </p:cNvPr>
            <p:cNvSpPr/>
            <p:nvPr/>
          </p:nvSpPr>
          <p:spPr>
            <a:xfrm rot="16200000">
              <a:off x="5120755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4" name="Шестиугольник 1853">
              <a:extLst>
                <a:ext uri="{FF2B5EF4-FFF2-40B4-BE49-F238E27FC236}">
                  <a16:creationId xmlns:a16="http://schemas.microsoft.com/office/drawing/2014/main" id="{C587C63B-2B0A-890E-127E-5EDDBB1EB96F}"/>
                </a:ext>
              </a:extLst>
            </p:cNvPr>
            <p:cNvSpPr/>
            <p:nvPr/>
          </p:nvSpPr>
          <p:spPr>
            <a:xfrm rot="16200000">
              <a:off x="4785194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5" name="Шестиугольник 1854">
              <a:extLst>
                <a:ext uri="{FF2B5EF4-FFF2-40B4-BE49-F238E27FC236}">
                  <a16:creationId xmlns:a16="http://schemas.microsoft.com/office/drawing/2014/main" id="{EA9F47EC-A4B0-F6F8-18FC-CBE5D0933281}"/>
                </a:ext>
              </a:extLst>
            </p:cNvPr>
            <p:cNvSpPr/>
            <p:nvPr/>
          </p:nvSpPr>
          <p:spPr>
            <a:xfrm rot="16200000">
              <a:off x="4897048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6" name="Шестиугольник 1855">
              <a:extLst>
                <a:ext uri="{FF2B5EF4-FFF2-40B4-BE49-F238E27FC236}">
                  <a16:creationId xmlns:a16="http://schemas.microsoft.com/office/drawing/2014/main" id="{39795AC3-77F3-E789-958B-CC4D288408DF}"/>
                </a:ext>
              </a:extLst>
            </p:cNvPr>
            <p:cNvSpPr/>
            <p:nvPr/>
          </p:nvSpPr>
          <p:spPr>
            <a:xfrm rot="16200000">
              <a:off x="5456313" y="5354031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7" name="Шестиугольник 1856">
              <a:extLst>
                <a:ext uri="{FF2B5EF4-FFF2-40B4-BE49-F238E27FC236}">
                  <a16:creationId xmlns:a16="http://schemas.microsoft.com/office/drawing/2014/main" id="{B3DD1984-323B-25B1-B4F9-D6FF5E10B2F7}"/>
                </a:ext>
              </a:extLst>
            </p:cNvPr>
            <p:cNvSpPr/>
            <p:nvPr/>
          </p:nvSpPr>
          <p:spPr>
            <a:xfrm rot="16200000">
              <a:off x="5568167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8" name="Шестиугольник 1857">
              <a:extLst>
                <a:ext uri="{FF2B5EF4-FFF2-40B4-BE49-F238E27FC236}">
                  <a16:creationId xmlns:a16="http://schemas.microsoft.com/office/drawing/2014/main" id="{FAC3092C-8A74-DC6B-ECCE-B1DC8FA2E898}"/>
                </a:ext>
              </a:extLst>
            </p:cNvPr>
            <p:cNvSpPr/>
            <p:nvPr/>
          </p:nvSpPr>
          <p:spPr>
            <a:xfrm rot="16200000">
              <a:off x="5232606" y="53540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9" name="Шестиугольник 1858">
              <a:extLst>
                <a:ext uri="{FF2B5EF4-FFF2-40B4-BE49-F238E27FC236}">
                  <a16:creationId xmlns:a16="http://schemas.microsoft.com/office/drawing/2014/main" id="{2F5C2EE9-3228-946F-EB70-6174976E1A2F}"/>
                </a:ext>
              </a:extLst>
            </p:cNvPr>
            <p:cNvSpPr/>
            <p:nvPr/>
          </p:nvSpPr>
          <p:spPr>
            <a:xfrm rot="16200000">
              <a:off x="5344460" y="5354030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0" name="Шестиугольник 1859">
              <a:extLst>
                <a:ext uri="{FF2B5EF4-FFF2-40B4-BE49-F238E27FC236}">
                  <a16:creationId xmlns:a16="http://schemas.microsoft.com/office/drawing/2014/main" id="{B7F7B853-C33C-1D06-7853-C74DFB33846B}"/>
                </a:ext>
              </a:extLst>
            </p:cNvPr>
            <p:cNvSpPr/>
            <p:nvPr/>
          </p:nvSpPr>
          <p:spPr>
            <a:xfrm rot="16200000">
              <a:off x="5903725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1" name="Шестиугольник 1860">
              <a:extLst>
                <a:ext uri="{FF2B5EF4-FFF2-40B4-BE49-F238E27FC236}">
                  <a16:creationId xmlns:a16="http://schemas.microsoft.com/office/drawing/2014/main" id="{A3E4DF2F-10BA-CD54-660A-A99F3BA9CBA3}"/>
                </a:ext>
              </a:extLst>
            </p:cNvPr>
            <p:cNvSpPr/>
            <p:nvPr/>
          </p:nvSpPr>
          <p:spPr>
            <a:xfrm rot="16200000">
              <a:off x="6015579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2" name="Шестиугольник 1861">
              <a:extLst>
                <a:ext uri="{FF2B5EF4-FFF2-40B4-BE49-F238E27FC236}">
                  <a16:creationId xmlns:a16="http://schemas.microsoft.com/office/drawing/2014/main" id="{0EBFE13B-2EE1-64D4-E432-D159F969BA82}"/>
                </a:ext>
              </a:extLst>
            </p:cNvPr>
            <p:cNvSpPr/>
            <p:nvPr/>
          </p:nvSpPr>
          <p:spPr>
            <a:xfrm rot="16200000">
              <a:off x="5680018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3" name="Шестиугольник 1862">
              <a:extLst>
                <a:ext uri="{FF2B5EF4-FFF2-40B4-BE49-F238E27FC236}">
                  <a16:creationId xmlns:a16="http://schemas.microsoft.com/office/drawing/2014/main" id="{8672F599-95CF-BE5C-DFDF-D428A67DF72C}"/>
                </a:ext>
              </a:extLst>
            </p:cNvPr>
            <p:cNvSpPr/>
            <p:nvPr/>
          </p:nvSpPr>
          <p:spPr>
            <a:xfrm rot="16200000">
              <a:off x="5791872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4" name="Шестиугольник 1863">
              <a:extLst>
                <a:ext uri="{FF2B5EF4-FFF2-40B4-BE49-F238E27FC236}">
                  <a16:creationId xmlns:a16="http://schemas.microsoft.com/office/drawing/2014/main" id="{8821B158-0602-B986-835F-AC62D649F5AD}"/>
                </a:ext>
              </a:extLst>
            </p:cNvPr>
            <p:cNvSpPr/>
            <p:nvPr/>
          </p:nvSpPr>
          <p:spPr>
            <a:xfrm rot="16200000">
              <a:off x="6351137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5" name="Шестиугольник 1864">
              <a:extLst>
                <a:ext uri="{FF2B5EF4-FFF2-40B4-BE49-F238E27FC236}">
                  <a16:creationId xmlns:a16="http://schemas.microsoft.com/office/drawing/2014/main" id="{ADED4ACD-AB6E-9A96-D4F5-924CBCD3EA28}"/>
                </a:ext>
              </a:extLst>
            </p:cNvPr>
            <p:cNvSpPr/>
            <p:nvPr/>
          </p:nvSpPr>
          <p:spPr>
            <a:xfrm rot="16200000">
              <a:off x="6462991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6" name="Шестиугольник 1865">
              <a:extLst>
                <a:ext uri="{FF2B5EF4-FFF2-40B4-BE49-F238E27FC236}">
                  <a16:creationId xmlns:a16="http://schemas.microsoft.com/office/drawing/2014/main" id="{6EBC0248-F07C-FDB7-AEFF-436A51AC7F68}"/>
                </a:ext>
              </a:extLst>
            </p:cNvPr>
            <p:cNvSpPr/>
            <p:nvPr/>
          </p:nvSpPr>
          <p:spPr>
            <a:xfrm rot="16200000">
              <a:off x="6127430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7" name="Шестиугольник 1866">
              <a:extLst>
                <a:ext uri="{FF2B5EF4-FFF2-40B4-BE49-F238E27FC236}">
                  <a16:creationId xmlns:a16="http://schemas.microsoft.com/office/drawing/2014/main" id="{A19AB8D7-FF54-BDD3-92DD-1AF87E39F369}"/>
                </a:ext>
              </a:extLst>
            </p:cNvPr>
            <p:cNvSpPr/>
            <p:nvPr/>
          </p:nvSpPr>
          <p:spPr>
            <a:xfrm rot="16200000">
              <a:off x="6239284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8" name="Шестиугольник 1867">
              <a:extLst>
                <a:ext uri="{FF2B5EF4-FFF2-40B4-BE49-F238E27FC236}">
                  <a16:creationId xmlns:a16="http://schemas.microsoft.com/office/drawing/2014/main" id="{C1210D85-98A3-EE7F-019B-330C41D6821D}"/>
                </a:ext>
              </a:extLst>
            </p:cNvPr>
            <p:cNvSpPr/>
            <p:nvPr/>
          </p:nvSpPr>
          <p:spPr>
            <a:xfrm rot="16200000">
              <a:off x="6798549" y="53540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9" name="Шестиугольник 1868">
              <a:extLst>
                <a:ext uri="{FF2B5EF4-FFF2-40B4-BE49-F238E27FC236}">
                  <a16:creationId xmlns:a16="http://schemas.microsoft.com/office/drawing/2014/main" id="{AD2507A6-B672-96B5-3DA9-444829A4FEB8}"/>
                </a:ext>
              </a:extLst>
            </p:cNvPr>
            <p:cNvSpPr/>
            <p:nvPr/>
          </p:nvSpPr>
          <p:spPr>
            <a:xfrm rot="16200000">
              <a:off x="6910403" y="535403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0" name="Шестиугольник 1869">
              <a:extLst>
                <a:ext uri="{FF2B5EF4-FFF2-40B4-BE49-F238E27FC236}">
                  <a16:creationId xmlns:a16="http://schemas.microsoft.com/office/drawing/2014/main" id="{00C2140E-4C13-1375-1229-33B93952027E}"/>
                </a:ext>
              </a:extLst>
            </p:cNvPr>
            <p:cNvSpPr/>
            <p:nvPr/>
          </p:nvSpPr>
          <p:spPr>
            <a:xfrm rot="16200000">
              <a:off x="6574842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1" name="Шестиугольник 1870">
              <a:extLst>
                <a:ext uri="{FF2B5EF4-FFF2-40B4-BE49-F238E27FC236}">
                  <a16:creationId xmlns:a16="http://schemas.microsoft.com/office/drawing/2014/main" id="{306928C6-BA53-E6E4-F19C-D250B8346AF9}"/>
                </a:ext>
              </a:extLst>
            </p:cNvPr>
            <p:cNvSpPr/>
            <p:nvPr/>
          </p:nvSpPr>
          <p:spPr>
            <a:xfrm rot="16200000">
              <a:off x="6686696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2" name="Шестиугольник 1871">
              <a:extLst>
                <a:ext uri="{FF2B5EF4-FFF2-40B4-BE49-F238E27FC236}">
                  <a16:creationId xmlns:a16="http://schemas.microsoft.com/office/drawing/2014/main" id="{98B3D645-7F86-30E7-737A-6A22249C06B0}"/>
                </a:ext>
              </a:extLst>
            </p:cNvPr>
            <p:cNvSpPr/>
            <p:nvPr/>
          </p:nvSpPr>
          <p:spPr>
            <a:xfrm rot="16200000">
              <a:off x="7022253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3" name="Шестиугольник 1872">
              <a:extLst>
                <a:ext uri="{FF2B5EF4-FFF2-40B4-BE49-F238E27FC236}">
                  <a16:creationId xmlns:a16="http://schemas.microsoft.com/office/drawing/2014/main" id="{902B2C06-29E1-F5FC-1DD1-17067E24FE17}"/>
                </a:ext>
              </a:extLst>
            </p:cNvPr>
            <p:cNvSpPr/>
            <p:nvPr/>
          </p:nvSpPr>
          <p:spPr>
            <a:xfrm rot="16200000">
              <a:off x="7134107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4" name="Шестиугольник 1873">
              <a:extLst>
                <a:ext uri="{FF2B5EF4-FFF2-40B4-BE49-F238E27FC236}">
                  <a16:creationId xmlns:a16="http://schemas.microsoft.com/office/drawing/2014/main" id="{B157726F-BA7F-B325-B7F3-813493213118}"/>
                </a:ext>
              </a:extLst>
            </p:cNvPr>
            <p:cNvSpPr/>
            <p:nvPr/>
          </p:nvSpPr>
          <p:spPr>
            <a:xfrm rot="16200000">
              <a:off x="7469665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5" name="Шестиугольник 1874">
              <a:extLst>
                <a:ext uri="{FF2B5EF4-FFF2-40B4-BE49-F238E27FC236}">
                  <a16:creationId xmlns:a16="http://schemas.microsoft.com/office/drawing/2014/main" id="{894ECABD-F7A4-BC5B-1B6A-4BC47F81F283}"/>
                </a:ext>
              </a:extLst>
            </p:cNvPr>
            <p:cNvSpPr/>
            <p:nvPr/>
          </p:nvSpPr>
          <p:spPr>
            <a:xfrm rot="16200000">
              <a:off x="7581519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6" name="Шестиугольник 1875">
              <a:extLst>
                <a:ext uri="{FF2B5EF4-FFF2-40B4-BE49-F238E27FC236}">
                  <a16:creationId xmlns:a16="http://schemas.microsoft.com/office/drawing/2014/main" id="{34C3AD81-3430-A3D5-88EB-C25ECF1C6E98}"/>
                </a:ext>
              </a:extLst>
            </p:cNvPr>
            <p:cNvSpPr/>
            <p:nvPr/>
          </p:nvSpPr>
          <p:spPr>
            <a:xfrm rot="16200000">
              <a:off x="7245958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7" name="Шестиугольник 1876">
              <a:extLst>
                <a:ext uri="{FF2B5EF4-FFF2-40B4-BE49-F238E27FC236}">
                  <a16:creationId xmlns:a16="http://schemas.microsoft.com/office/drawing/2014/main" id="{958CB03E-BC06-134C-0D9D-72795CFD3D4B}"/>
                </a:ext>
              </a:extLst>
            </p:cNvPr>
            <p:cNvSpPr/>
            <p:nvPr/>
          </p:nvSpPr>
          <p:spPr>
            <a:xfrm rot="16200000">
              <a:off x="7357812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8" name="Шестиугольник 1877">
              <a:extLst>
                <a:ext uri="{FF2B5EF4-FFF2-40B4-BE49-F238E27FC236}">
                  <a16:creationId xmlns:a16="http://schemas.microsoft.com/office/drawing/2014/main" id="{67E7D668-4DC0-10E2-2F02-078815339128}"/>
                </a:ext>
              </a:extLst>
            </p:cNvPr>
            <p:cNvSpPr/>
            <p:nvPr/>
          </p:nvSpPr>
          <p:spPr>
            <a:xfrm rot="16200000">
              <a:off x="7917077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9" name="Шестиугольник 1878">
              <a:extLst>
                <a:ext uri="{FF2B5EF4-FFF2-40B4-BE49-F238E27FC236}">
                  <a16:creationId xmlns:a16="http://schemas.microsoft.com/office/drawing/2014/main" id="{68657C10-7868-11E9-3DA6-F766686AFD3B}"/>
                </a:ext>
              </a:extLst>
            </p:cNvPr>
            <p:cNvSpPr/>
            <p:nvPr/>
          </p:nvSpPr>
          <p:spPr>
            <a:xfrm rot="16200000">
              <a:off x="8028931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0" name="Шестиугольник 1879">
              <a:extLst>
                <a:ext uri="{FF2B5EF4-FFF2-40B4-BE49-F238E27FC236}">
                  <a16:creationId xmlns:a16="http://schemas.microsoft.com/office/drawing/2014/main" id="{A55FB7CD-0787-828F-C397-6CB006A1977A}"/>
                </a:ext>
              </a:extLst>
            </p:cNvPr>
            <p:cNvSpPr/>
            <p:nvPr/>
          </p:nvSpPr>
          <p:spPr>
            <a:xfrm rot="16200000">
              <a:off x="7693370" y="53540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1" name="Шестиугольник 1880">
              <a:extLst>
                <a:ext uri="{FF2B5EF4-FFF2-40B4-BE49-F238E27FC236}">
                  <a16:creationId xmlns:a16="http://schemas.microsoft.com/office/drawing/2014/main" id="{EB2AE56F-56C1-D101-482D-881EBFA9095A}"/>
                </a:ext>
              </a:extLst>
            </p:cNvPr>
            <p:cNvSpPr/>
            <p:nvPr/>
          </p:nvSpPr>
          <p:spPr>
            <a:xfrm rot="16200000">
              <a:off x="7805224" y="535403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2" name="Шестиугольник 1881">
              <a:extLst>
                <a:ext uri="{FF2B5EF4-FFF2-40B4-BE49-F238E27FC236}">
                  <a16:creationId xmlns:a16="http://schemas.microsoft.com/office/drawing/2014/main" id="{5338AA70-9611-C009-8DBF-E82E9D1DE9E5}"/>
                </a:ext>
              </a:extLst>
            </p:cNvPr>
            <p:cNvSpPr/>
            <p:nvPr/>
          </p:nvSpPr>
          <p:spPr>
            <a:xfrm rot="16200000">
              <a:off x="8364489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3" name="Шестиугольник 1882">
              <a:extLst>
                <a:ext uri="{FF2B5EF4-FFF2-40B4-BE49-F238E27FC236}">
                  <a16:creationId xmlns:a16="http://schemas.microsoft.com/office/drawing/2014/main" id="{23885058-40DE-359C-8BE8-BD621E7FC014}"/>
                </a:ext>
              </a:extLst>
            </p:cNvPr>
            <p:cNvSpPr/>
            <p:nvPr/>
          </p:nvSpPr>
          <p:spPr>
            <a:xfrm rot="16200000">
              <a:off x="8476343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4" name="Шестиугольник 1883">
              <a:extLst>
                <a:ext uri="{FF2B5EF4-FFF2-40B4-BE49-F238E27FC236}">
                  <a16:creationId xmlns:a16="http://schemas.microsoft.com/office/drawing/2014/main" id="{FB57B240-90DD-6F90-13D8-20836B04142F}"/>
                </a:ext>
              </a:extLst>
            </p:cNvPr>
            <p:cNvSpPr/>
            <p:nvPr/>
          </p:nvSpPr>
          <p:spPr>
            <a:xfrm rot="16200000">
              <a:off x="8140782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5" name="Шестиугольник 1884">
              <a:extLst>
                <a:ext uri="{FF2B5EF4-FFF2-40B4-BE49-F238E27FC236}">
                  <a16:creationId xmlns:a16="http://schemas.microsoft.com/office/drawing/2014/main" id="{21787D43-3121-B226-F9E7-A657CE2368FC}"/>
                </a:ext>
              </a:extLst>
            </p:cNvPr>
            <p:cNvSpPr/>
            <p:nvPr/>
          </p:nvSpPr>
          <p:spPr>
            <a:xfrm rot="16200000">
              <a:off x="8252636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6" name="Шестиугольник 1885">
              <a:extLst>
                <a:ext uri="{FF2B5EF4-FFF2-40B4-BE49-F238E27FC236}">
                  <a16:creationId xmlns:a16="http://schemas.microsoft.com/office/drawing/2014/main" id="{E372610E-124D-0DE8-1147-21EC7713F38F}"/>
                </a:ext>
              </a:extLst>
            </p:cNvPr>
            <p:cNvSpPr/>
            <p:nvPr/>
          </p:nvSpPr>
          <p:spPr>
            <a:xfrm rot="16200000">
              <a:off x="8811901" y="535403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7" name="Шестиугольник 1886">
              <a:extLst>
                <a:ext uri="{FF2B5EF4-FFF2-40B4-BE49-F238E27FC236}">
                  <a16:creationId xmlns:a16="http://schemas.microsoft.com/office/drawing/2014/main" id="{2E68448B-2AA2-B305-25DB-68E4FF43E17C}"/>
                </a:ext>
              </a:extLst>
            </p:cNvPr>
            <p:cNvSpPr/>
            <p:nvPr/>
          </p:nvSpPr>
          <p:spPr>
            <a:xfrm rot="16200000">
              <a:off x="8588194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8" name="Шестиугольник 1887">
              <a:extLst>
                <a:ext uri="{FF2B5EF4-FFF2-40B4-BE49-F238E27FC236}">
                  <a16:creationId xmlns:a16="http://schemas.microsoft.com/office/drawing/2014/main" id="{3F238ADE-9637-122B-B50C-7142BBB0CDDE}"/>
                </a:ext>
              </a:extLst>
            </p:cNvPr>
            <p:cNvSpPr/>
            <p:nvPr/>
          </p:nvSpPr>
          <p:spPr>
            <a:xfrm rot="16200000">
              <a:off x="8700048" y="535403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9" name="Шестиугольник 1888">
              <a:extLst>
                <a:ext uri="{FF2B5EF4-FFF2-40B4-BE49-F238E27FC236}">
                  <a16:creationId xmlns:a16="http://schemas.microsoft.com/office/drawing/2014/main" id="{3C60E625-3149-907A-3294-66673F1C0437}"/>
                </a:ext>
              </a:extLst>
            </p:cNvPr>
            <p:cNvSpPr/>
            <p:nvPr/>
          </p:nvSpPr>
          <p:spPr>
            <a:xfrm rot="16200000">
              <a:off x="4517818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0" name="Шестиугольник 1889">
              <a:extLst>
                <a:ext uri="{FF2B5EF4-FFF2-40B4-BE49-F238E27FC236}">
                  <a16:creationId xmlns:a16="http://schemas.microsoft.com/office/drawing/2014/main" id="{D9D738DB-00DB-8E8E-18CD-DB5313D3309D}"/>
                </a:ext>
              </a:extLst>
            </p:cNvPr>
            <p:cNvSpPr/>
            <p:nvPr/>
          </p:nvSpPr>
          <p:spPr>
            <a:xfrm rot="16200000">
              <a:off x="4629672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1" name="Шестиугольник 1890">
              <a:extLst>
                <a:ext uri="{FF2B5EF4-FFF2-40B4-BE49-F238E27FC236}">
                  <a16:creationId xmlns:a16="http://schemas.microsoft.com/office/drawing/2014/main" id="{CF620817-35CE-C5F6-D4CD-C8D5FF6346C4}"/>
                </a:ext>
              </a:extLst>
            </p:cNvPr>
            <p:cNvSpPr/>
            <p:nvPr/>
          </p:nvSpPr>
          <p:spPr>
            <a:xfrm rot="16200000">
              <a:off x="4405965" y="5455344"/>
              <a:ext cx="101317" cy="87342"/>
            </a:xfrm>
            <a:prstGeom prst="hexagon">
              <a:avLst/>
            </a:prstGeom>
            <a:solidFill>
              <a:srgbClr val="D1BA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2" name="Шестиугольник 1891">
              <a:extLst>
                <a:ext uri="{FF2B5EF4-FFF2-40B4-BE49-F238E27FC236}">
                  <a16:creationId xmlns:a16="http://schemas.microsoft.com/office/drawing/2014/main" id="{098F4715-CCEB-D063-B8AF-3394043E3ECD}"/>
                </a:ext>
              </a:extLst>
            </p:cNvPr>
            <p:cNvSpPr/>
            <p:nvPr/>
          </p:nvSpPr>
          <p:spPr>
            <a:xfrm rot="16200000">
              <a:off x="4965230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3" name="Шестиугольник 1892">
              <a:extLst>
                <a:ext uri="{FF2B5EF4-FFF2-40B4-BE49-F238E27FC236}">
                  <a16:creationId xmlns:a16="http://schemas.microsoft.com/office/drawing/2014/main" id="{84240BA5-E620-9D1D-A99D-89F08514AA44}"/>
                </a:ext>
              </a:extLst>
            </p:cNvPr>
            <p:cNvSpPr/>
            <p:nvPr/>
          </p:nvSpPr>
          <p:spPr>
            <a:xfrm rot="16200000">
              <a:off x="5077084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4" name="Шестиугольник 1893">
              <a:extLst>
                <a:ext uri="{FF2B5EF4-FFF2-40B4-BE49-F238E27FC236}">
                  <a16:creationId xmlns:a16="http://schemas.microsoft.com/office/drawing/2014/main" id="{72604D97-64E0-397B-73DC-80FDA2CF70D1}"/>
                </a:ext>
              </a:extLst>
            </p:cNvPr>
            <p:cNvSpPr/>
            <p:nvPr/>
          </p:nvSpPr>
          <p:spPr>
            <a:xfrm rot="16200000">
              <a:off x="4741523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5" name="Шестиугольник 1894">
              <a:extLst>
                <a:ext uri="{FF2B5EF4-FFF2-40B4-BE49-F238E27FC236}">
                  <a16:creationId xmlns:a16="http://schemas.microsoft.com/office/drawing/2014/main" id="{64417F92-34B3-C56D-18A2-FE4949673983}"/>
                </a:ext>
              </a:extLst>
            </p:cNvPr>
            <p:cNvSpPr/>
            <p:nvPr/>
          </p:nvSpPr>
          <p:spPr>
            <a:xfrm rot="16200000">
              <a:off x="4853377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6" name="Шестиугольник 1895">
              <a:extLst>
                <a:ext uri="{FF2B5EF4-FFF2-40B4-BE49-F238E27FC236}">
                  <a16:creationId xmlns:a16="http://schemas.microsoft.com/office/drawing/2014/main" id="{8A3AEFD9-03C4-562D-C2AC-1459BEE635D0}"/>
                </a:ext>
              </a:extLst>
            </p:cNvPr>
            <p:cNvSpPr/>
            <p:nvPr/>
          </p:nvSpPr>
          <p:spPr>
            <a:xfrm rot="16200000">
              <a:off x="5412642" y="5455345"/>
              <a:ext cx="101317" cy="87342"/>
            </a:xfrm>
            <a:prstGeom prst="hexagon">
              <a:avLst/>
            </a:prstGeom>
            <a:solidFill>
              <a:srgbClr val="CEEA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7" name="Шестиугольник 1896">
              <a:extLst>
                <a:ext uri="{FF2B5EF4-FFF2-40B4-BE49-F238E27FC236}">
                  <a16:creationId xmlns:a16="http://schemas.microsoft.com/office/drawing/2014/main" id="{6A7C362E-C2F9-5B54-104F-A57CF7A6943D}"/>
                </a:ext>
              </a:extLst>
            </p:cNvPr>
            <p:cNvSpPr/>
            <p:nvPr/>
          </p:nvSpPr>
          <p:spPr>
            <a:xfrm rot="16200000">
              <a:off x="5524496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8" name="Шестиугольник 1897">
              <a:extLst>
                <a:ext uri="{FF2B5EF4-FFF2-40B4-BE49-F238E27FC236}">
                  <a16:creationId xmlns:a16="http://schemas.microsoft.com/office/drawing/2014/main" id="{EEA743B4-57F2-8373-839D-A603CE3960D9}"/>
                </a:ext>
              </a:extLst>
            </p:cNvPr>
            <p:cNvSpPr/>
            <p:nvPr/>
          </p:nvSpPr>
          <p:spPr>
            <a:xfrm rot="16200000">
              <a:off x="5188935" y="54553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9" name="Шестиугольник 1898">
              <a:extLst>
                <a:ext uri="{FF2B5EF4-FFF2-40B4-BE49-F238E27FC236}">
                  <a16:creationId xmlns:a16="http://schemas.microsoft.com/office/drawing/2014/main" id="{36B1B01B-0878-4A38-7B5B-3067F625B77A}"/>
                </a:ext>
              </a:extLst>
            </p:cNvPr>
            <p:cNvSpPr/>
            <p:nvPr/>
          </p:nvSpPr>
          <p:spPr>
            <a:xfrm rot="16200000">
              <a:off x="5300789" y="54553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0" name="Шестиугольник 1899">
              <a:extLst>
                <a:ext uri="{FF2B5EF4-FFF2-40B4-BE49-F238E27FC236}">
                  <a16:creationId xmlns:a16="http://schemas.microsoft.com/office/drawing/2014/main" id="{1B0BA6A7-D6B6-0947-298F-184B560644D0}"/>
                </a:ext>
              </a:extLst>
            </p:cNvPr>
            <p:cNvSpPr/>
            <p:nvPr/>
          </p:nvSpPr>
          <p:spPr>
            <a:xfrm rot="16200000">
              <a:off x="5860054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1" name="Шестиугольник 1900">
              <a:extLst>
                <a:ext uri="{FF2B5EF4-FFF2-40B4-BE49-F238E27FC236}">
                  <a16:creationId xmlns:a16="http://schemas.microsoft.com/office/drawing/2014/main" id="{67D80497-6172-2FD6-12A6-2536F4CD45EB}"/>
                </a:ext>
              </a:extLst>
            </p:cNvPr>
            <p:cNvSpPr/>
            <p:nvPr/>
          </p:nvSpPr>
          <p:spPr>
            <a:xfrm rot="16200000">
              <a:off x="5971908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2" name="Шестиугольник 1901">
              <a:extLst>
                <a:ext uri="{FF2B5EF4-FFF2-40B4-BE49-F238E27FC236}">
                  <a16:creationId xmlns:a16="http://schemas.microsoft.com/office/drawing/2014/main" id="{744EE126-73DC-509D-BD74-51F2823E5940}"/>
                </a:ext>
              </a:extLst>
            </p:cNvPr>
            <p:cNvSpPr/>
            <p:nvPr/>
          </p:nvSpPr>
          <p:spPr>
            <a:xfrm rot="16200000">
              <a:off x="5636347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3" name="Шестиугольник 1902">
              <a:extLst>
                <a:ext uri="{FF2B5EF4-FFF2-40B4-BE49-F238E27FC236}">
                  <a16:creationId xmlns:a16="http://schemas.microsoft.com/office/drawing/2014/main" id="{78BF1977-B2B7-041F-D635-93BEEFEBCADD}"/>
                </a:ext>
              </a:extLst>
            </p:cNvPr>
            <p:cNvSpPr/>
            <p:nvPr/>
          </p:nvSpPr>
          <p:spPr>
            <a:xfrm rot="16200000">
              <a:off x="5748201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4" name="Шестиугольник 1903">
              <a:extLst>
                <a:ext uri="{FF2B5EF4-FFF2-40B4-BE49-F238E27FC236}">
                  <a16:creationId xmlns:a16="http://schemas.microsoft.com/office/drawing/2014/main" id="{4D3A4A6C-9B82-0D46-55EE-F26A64A00AC5}"/>
                </a:ext>
              </a:extLst>
            </p:cNvPr>
            <p:cNvSpPr/>
            <p:nvPr/>
          </p:nvSpPr>
          <p:spPr>
            <a:xfrm rot="16200000">
              <a:off x="6307466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5" name="Шестиугольник 1904">
              <a:extLst>
                <a:ext uri="{FF2B5EF4-FFF2-40B4-BE49-F238E27FC236}">
                  <a16:creationId xmlns:a16="http://schemas.microsoft.com/office/drawing/2014/main" id="{31C05957-BE43-D0EC-DEB7-5B902A2D74A8}"/>
                </a:ext>
              </a:extLst>
            </p:cNvPr>
            <p:cNvSpPr/>
            <p:nvPr/>
          </p:nvSpPr>
          <p:spPr>
            <a:xfrm rot="16200000">
              <a:off x="6419320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6" name="Шестиугольник 1905">
              <a:extLst>
                <a:ext uri="{FF2B5EF4-FFF2-40B4-BE49-F238E27FC236}">
                  <a16:creationId xmlns:a16="http://schemas.microsoft.com/office/drawing/2014/main" id="{3B495644-E210-A055-2BE8-88953D89E572}"/>
                </a:ext>
              </a:extLst>
            </p:cNvPr>
            <p:cNvSpPr/>
            <p:nvPr/>
          </p:nvSpPr>
          <p:spPr>
            <a:xfrm rot="16200000">
              <a:off x="6083759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7" name="Шестиугольник 1906">
              <a:extLst>
                <a:ext uri="{FF2B5EF4-FFF2-40B4-BE49-F238E27FC236}">
                  <a16:creationId xmlns:a16="http://schemas.microsoft.com/office/drawing/2014/main" id="{8FFA9C2A-FEA9-95E1-D597-A84645DFA8C6}"/>
                </a:ext>
              </a:extLst>
            </p:cNvPr>
            <p:cNvSpPr/>
            <p:nvPr/>
          </p:nvSpPr>
          <p:spPr>
            <a:xfrm rot="16200000">
              <a:off x="6195613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8" name="Шестиугольник 1907">
              <a:extLst>
                <a:ext uri="{FF2B5EF4-FFF2-40B4-BE49-F238E27FC236}">
                  <a16:creationId xmlns:a16="http://schemas.microsoft.com/office/drawing/2014/main" id="{6A275A4C-4911-691B-D27D-B1B23096FDE3}"/>
                </a:ext>
              </a:extLst>
            </p:cNvPr>
            <p:cNvSpPr/>
            <p:nvPr/>
          </p:nvSpPr>
          <p:spPr>
            <a:xfrm rot="16200000">
              <a:off x="6754878" y="54553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9" name="Шестиугольник 1908">
              <a:extLst>
                <a:ext uri="{FF2B5EF4-FFF2-40B4-BE49-F238E27FC236}">
                  <a16:creationId xmlns:a16="http://schemas.microsoft.com/office/drawing/2014/main" id="{EA08D50F-75E9-1CBD-2524-95B9CB18C2AC}"/>
                </a:ext>
              </a:extLst>
            </p:cNvPr>
            <p:cNvSpPr/>
            <p:nvPr/>
          </p:nvSpPr>
          <p:spPr>
            <a:xfrm rot="16200000">
              <a:off x="6866732" y="545534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0" name="Шестиугольник 1909">
              <a:extLst>
                <a:ext uri="{FF2B5EF4-FFF2-40B4-BE49-F238E27FC236}">
                  <a16:creationId xmlns:a16="http://schemas.microsoft.com/office/drawing/2014/main" id="{E048763A-8D53-ABB4-EB5A-31CD4CB8D730}"/>
                </a:ext>
              </a:extLst>
            </p:cNvPr>
            <p:cNvSpPr/>
            <p:nvPr/>
          </p:nvSpPr>
          <p:spPr>
            <a:xfrm rot="16200000">
              <a:off x="6531171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1" name="Шестиугольник 1910">
              <a:extLst>
                <a:ext uri="{FF2B5EF4-FFF2-40B4-BE49-F238E27FC236}">
                  <a16:creationId xmlns:a16="http://schemas.microsoft.com/office/drawing/2014/main" id="{88A99A1C-B28A-3787-4F77-7A967A911384}"/>
                </a:ext>
              </a:extLst>
            </p:cNvPr>
            <p:cNvSpPr/>
            <p:nvPr/>
          </p:nvSpPr>
          <p:spPr>
            <a:xfrm rot="16200000">
              <a:off x="6643025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2" name="Шестиугольник 1911">
              <a:extLst>
                <a:ext uri="{FF2B5EF4-FFF2-40B4-BE49-F238E27FC236}">
                  <a16:creationId xmlns:a16="http://schemas.microsoft.com/office/drawing/2014/main" id="{6B7AE90D-97A6-0E24-5302-6F2B1AD730AE}"/>
                </a:ext>
              </a:extLst>
            </p:cNvPr>
            <p:cNvSpPr/>
            <p:nvPr/>
          </p:nvSpPr>
          <p:spPr>
            <a:xfrm rot="16200000">
              <a:off x="6978582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3" name="Шестиугольник 1912">
              <a:extLst>
                <a:ext uri="{FF2B5EF4-FFF2-40B4-BE49-F238E27FC236}">
                  <a16:creationId xmlns:a16="http://schemas.microsoft.com/office/drawing/2014/main" id="{49791F9A-10D8-3ABF-366A-E84DB695B8F5}"/>
                </a:ext>
              </a:extLst>
            </p:cNvPr>
            <p:cNvSpPr/>
            <p:nvPr/>
          </p:nvSpPr>
          <p:spPr>
            <a:xfrm rot="16200000">
              <a:off x="7090436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4" name="Шестиугольник 1913">
              <a:extLst>
                <a:ext uri="{FF2B5EF4-FFF2-40B4-BE49-F238E27FC236}">
                  <a16:creationId xmlns:a16="http://schemas.microsoft.com/office/drawing/2014/main" id="{CA99A1C2-895A-9AF6-2838-76747BBF980C}"/>
                </a:ext>
              </a:extLst>
            </p:cNvPr>
            <p:cNvSpPr/>
            <p:nvPr/>
          </p:nvSpPr>
          <p:spPr>
            <a:xfrm rot="16200000">
              <a:off x="7425994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5" name="Шестиугольник 1914">
              <a:extLst>
                <a:ext uri="{FF2B5EF4-FFF2-40B4-BE49-F238E27FC236}">
                  <a16:creationId xmlns:a16="http://schemas.microsoft.com/office/drawing/2014/main" id="{94ED5E02-49A6-5C36-9D0A-FA0AA3BFDAD4}"/>
                </a:ext>
              </a:extLst>
            </p:cNvPr>
            <p:cNvSpPr/>
            <p:nvPr/>
          </p:nvSpPr>
          <p:spPr>
            <a:xfrm rot="16200000">
              <a:off x="7537848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6" name="Шестиугольник 1915">
              <a:extLst>
                <a:ext uri="{FF2B5EF4-FFF2-40B4-BE49-F238E27FC236}">
                  <a16:creationId xmlns:a16="http://schemas.microsoft.com/office/drawing/2014/main" id="{5759DE9D-268B-63F1-98E6-11F4AB629D6C}"/>
                </a:ext>
              </a:extLst>
            </p:cNvPr>
            <p:cNvSpPr/>
            <p:nvPr/>
          </p:nvSpPr>
          <p:spPr>
            <a:xfrm rot="16200000">
              <a:off x="7202287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7" name="Шестиугольник 1916">
              <a:extLst>
                <a:ext uri="{FF2B5EF4-FFF2-40B4-BE49-F238E27FC236}">
                  <a16:creationId xmlns:a16="http://schemas.microsoft.com/office/drawing/2014/main" id="{593AC80D-CD32-3AFD-F46C-87223C8F89B8}"/>
                </a:ext>
              </a:extLst>
            </p:cNvPr>
            <p:cNvSpPr/>
            <p:nvPr/>
          </p:nvSpPr>
          <p:spPr>
            <a:xfrm rot="16200000">
              <a:off x="7314141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8" name="Шестиугольник 1917">
              <a:extLst>
                <a:ext uri="{FF2B5EF4-FFF2-40B4-BE49-F238E27FC236}">
                  <a16:creationId xmlns:a16="http://schemas.microsoft.com/office/drawing/2014/main" id="{C4FAEFFE-AA42-163C-0BFD-EB4ED1868F1A}"/>
                </a:ext>
              </a:extLst>
            </p:cNvPr>
            <p:cNvSpPr/>
            <p:nvPr/>
          </p:nvSpPr>
          <p:spPr>
            <a:xfrm rot="16200000">
              <a:off x="7873406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9" name="Шестиугольник 1918">
              <a:extLst>
                <a:ext uri="{FF2B5EF4-FFF2-40B4-BE49-F238E27FC236}">
                  <a16:creationId xmlns:a16="http://schemas.microsoft.com/office/drawing/2014/main" id="{F47FDD8D-0143-6846-4C0D-8601EFDE61D7}"/>
                </a:ext>
              </a:extLst>
            </p:cNvPr>
            <p:cNvSpPr/>
            <p:nvPr/>
          </p:nvSpPr>
          <p:spPr>
            <a:xfrm rot="16200000">
              <a:off x="7985260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0" name="Шестиугольник 1919">
              <a:extLst>
                <a:ext uri="{FF2B5EF4-FFF2-40B4-BE49-F238E27FC236}">
                  <a16:creationId xmlns:a16="http://schemas.microsoft.com/office/drawing/2014/main" id="{0E76138C-E774-3303-C939-E6D77A14BF7A}"/>
                </a:ext>
              </a:extLst>
            </p:cNvPr>
            <p:cNvSpPr/>
            <p:nvPr/>
          </p:nvSpPr>
          <p:spPr>
            <a:xfrm rot="16200000">
              <a:off x="7649699" y="54553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1" name="Шестиугольник 1920">
              <a:extLst>
                <a:ext uri="{FF2B5EF4-FFF2-40B4-BE49-F238E27FC236}">
                  <a16:creationId xmlns:a16="http://schemas.microsoft.com/office/drawing/2014/main" id="{CAE9DB00-2A42-3CAE-F087-A4DC2021149D}"/>
                </a:ext>
              </a:extLst>
            </p:cNvPr>
            <p:cNvSpPr/>
            <p:nvPr/>
          </p:nvSpPr>
          <p:spPr>
            <a:xfrm rot="16200000">
              <a:off x="7761553" y="545534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2" name="Шестиугольник 1921">
              <a:extLst>
                <a:ext uri="{FF2B5EF4-FFF2-40B4-BE49-F238E27FC236}">
                  <a16:creationId xmlns:a16="http://schemas.microsoft.com/office/drawing/2014/main" id="{E1A4A464-DD97-EBC1-0E1B-B4C0B3C43AE7}"/>
                </a:ext>
              </a:extLst>
            </p:cNvPr>
            <p:cNvSpPr/>
            <p:nvPr/>
          </p:nvSpPr>
          <p:spPr>
            <a:xfrm rot="16200000">
              <a:off x="8320818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3" name="Шестиугольник 1922">
              <a:extLst>
                <a:ext uri="{FF2B5EF4-FFF2-40B4-BE49-F238E27FC236}">
                  <a16:creationId xmlns:a16="http://schemas.microsoft.com/office/drawing/2014/main" id="{95FE47AA-9704-DB84-33F3-351ACFAEA288}"/>
                </a:ext>
              </a:extLst>
            </p:cNvPr>
            <p:cNvSpPr/>
            <p:nvPr/>
          </p:nvSpPr>
          <p:spPr>
            <a:xfrm rot="16200000">
              <a:off x="8432672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4" name="Шестиугольник 1923">
              <a:extLst>
                <a:ext uri="{FF2B5EF4-FFF2-40B4-BE49-F238E27FC236}">
                  <a16:creationId xmlns:a16="http://schemas.microsoft.com/office/drawing/2014/main" id="{B28E64FB-E1E6-1920-6DA8-0E5E731DC847}"/>
                </a:ext>
              </a:extLst>
            </p:cNvPr>
            <p:cNvSpPr/>
            <p:nvPr/>
          </p:nvSpPr>
          <p:spPr>
            <a:xfrm rot="16200000">
              <a:off x="8097111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5" name="Шестиугольник 1924">
              <a:extLst>
                <a:ext uri="{FF2B5EF4-FFF2-40B4-BE49-F238E27FC236}">
                  <a16:creationId xmlns:a16="http://schemas.microsoft.com/office/drawing/2014/main" id="{12799A7B-CC09-5DF5-1DE3-27D50B1D0A16}"/>
                </a:ext>
              </a:extLst>
            </p:cNvPr>
            <p:cNvSpPr/>
            <p:nvPr/>
          </p:nvSpPr>
          <p:spPr>
            <a:xfrm rot="16200000">
              <a:off x="8208965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6" name="Шестиугольник 1925">
              <a:extLst>
                <a:ext uri="{FF2B5EF4-FFF2-40B4-BE49-F238E27FC236}">
                  <a16:creationId xmlns:a16="http://schemas.microsoft.com/office/drawing/2014/main" id="{24CED708-8A27-4D42-EAA4-D6F452440992}"/>
                </a:ext>
              </a:extLst>
            </p:cNvPr>
            <p:cNvSpPr/>
            <p:nvPr/>
          </p:nvSpPr>
          <p:spPr>
            <a:xfrm rot="16200000">
              <a:off x="8768230" y="545534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7" name="Шестиугольник 1926">
              <a:extLst>
                <a:ext uri="{FF2B5EF4-FFF2-40B4-BE49-F238E27FC236}">
                  <a16:creationId xmlns:a16="http://schemas.microsoft.com/office/drawing/2014/main" id="{17B9E22E-D516-BB66-2FE4-7101EFD1BEF1}"/>
                </a:ext>
              </a:extLst>
            </p:cNvPr>
            <p:cNvSpPr/>
            <p:nvPr/>
          </p:nvSpPr>
          <p:spPr>
            <a:xfrm rot="16200000">
              <a:off x="8544523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8" name="Шестиугольник 1927">
              <a:extLst>
                <a:ext uri="{FF2B5EF4-FFF2-40B4-BE49-F238E27FC236}">
                  <a16:creationId xmlns:a16="http://schemas.microsoft.com/office/drawing/2014/main" id="{2C468410-BAE0-25EB-4932-902B78697044}"/>
                </a:ext>
              </a:extLst>
            </p:cNvPr>
            <p:cNvSpPr/>
            <p:nvPr/>
          </p:nvSpPr>
          <p:spPr>
            <a:xfrm rot="16200000">
              <a:off x="8656377" y="545534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9" name="Шестиугольник 1928">
              <a:extLst>
                <a:ext uri="{FF2B5EF4-FFF2-40B4-BE49-F238E27FC236}">
                  <a16:creationId xmlns:a16="http://schemas.microsoft.com/office/drawing/2014/main" id="{68E38A32-CBA4-2248-F57D-B9FB1304AA5E}"/>
                </a:ext>
              </a:extLst>
            </p:cNvPr>
            <p:cNvSpPr/>
            <p:nvPr/>
          </p:nvSpPr>
          <p:spPr>
            <a:xfrm rot="16200000">
              <a:off x="4561490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0" name="Шестиугольник 1929">
              <a:extLst>
                <a:ext uri="{FF2B5EF4-FFF2-40B4-BE49-F238E27FC236}">
                  <a16:creationId xmlns:a16="http://schemas.microsoft.com/office/drawing/2014/main" id="{F5AF89D0-237F-DC86-E76E-BECBDBE607E7}"/>
                </a:ext>
              </a:extLst>
            </p:cNvPr>
            <p:cNvSpPr/>
            <p:nvPr/>
          </p:nvSpPr>
          <p:spPr>
            <a:xfrm rot="16200000">
              <a:off x="4673344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1" name="Шестиугольник 1930">
              <a:extLst>
                <a:ext uri="{FF2B5EF4-FFF2-40B4-BE49-F238E27FC236}">
                  <a16:creationId xmlns:a16="http://schemas.microsoft.com/office/drawing/2014/main" id="{763BFFF0-BB42-4A59-F7FB-166DC9B2C478}"/>
                </a:ext>
              </a:extLst>
            </p:cNvPr>
            <p:cNvSpPr/>
            <p:nvPr/>
          </p:nvSpPr>
          <p:spPr>
            <a:xfrm rot="16200000">
              <a:off x="4449637" y="55566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2" name="Шестиугольник 1931">
              <a:extLst>
                <a:ext uri="{FF2B5EF4-FFF2-40B4-BE49-F238E27FC236}">
                  <a16:creationId xmlns:a16="http://schemas.microsoft.com/office/drawing/2014/main" id="{D2472DCA-1844-7F8F-10B6-083784820FEF}"/>
                </a:ext>
              </a:extLst>
            </p:cNvPr>
            <p:cNvSpPr/>
            <p:nvPr/>
          </p:nvSpPr>
          <p:spPr>
            <a:xfrm rot="16200000">
              <a:off x="5008902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3" name="Шестиугольник 1932">
              <a:extLst>
                <a:ext uri="{FF2B5EF4-FFF2-40B4-BE49-F238E27FC236}">
                  <a16:creationId xmlns:a16="http://schemas.microsoft.com/office/drawing/2014/main" id="{4574577A-EE1F-E4DB-C02B-83E374A6126E}"/>
                </a:ext>
              </a:extLst>
            </p:cNvPr>
            <p:cNvSpPr/>
            <p:nvPr/>
          </p:nvSpPr>
          <p:spPr>
            <a:xfrm rot="16200000">
              <a:off x="5120756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4" name="Шестиугольник 1933">
              <a:extLst>
                <a:ext uri="{FF2B5EF4-FFF2-40B4-BE49-F238E27FC236}">
                  <a16:creationId xmlns:a16="http://schemas.microsoft.com/office/drawing/2014/main" id="{0B88B4F1-53CC-5D8D-365E-A4EDA18B41C2}"/>
                </a:ext>
              </a:extLst>
            </p:cNvPr>
            <p:cNvSpPr/>
            <p:nvPr/>
          </p:nvSpPr>
          <p:spPr>
            <a:xfrm rot="16200000">
              <a:off x="4785195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5" name="Шестиугольник 1934">
              <a:extLst>
                <a:ext uri="{FF2B5EF4-FFF2-40B4-BE49-F238E27FC236}">
                  <a16:creationId xmlns:a16="http://schemas.microsoft.com/office/drawing/2014/main" id="{4FB6F939-3F47-595E-5367-B796BE0FF638}"/>
                </a:ext>
              </a:extLst>
            </p:cNvPr>
            <p:cNvSpPr/>
            <p:nvPr/>
          </p:nvSpPr>
          <p:spPr>
            <a:xfrm rot="16200000">
              <a:off x="4897049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6" name="Шестиугольник 1935">
              <a:extLst>
                <a:ext uri="{FF2B5EF4-FFF2-40B4-BE49-F238E27FC236}">
                  <a16:creationId xmlns:a16="http://schemas.microsoft.com/office/drawing/2014/main" id="{A3A98A42-C2F8-EA61-202C-2024E1F2FC4F}"/>
                </a:ext>
              </a:extLst>
            </p:cNvPr>
            <p:cNvSpPr/>
            <p:nvPr/>
          </p:nvSpPr>
          <p:spPr>
            <a:xfrm rot="16200000">
              <a:off x="5456314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7" name="Шестиугольник 1936">
              <a:extLst>
                <a:ext uri="{FF2B5EF4-FFF2-40B4-BE49-F238E27FC236}">
                  <a16:creationId xmlns:a16="http://schemas.microsoft.com/office/drawing/2014/main" id="{CF0209E3-B7C1-C064-E913-A237C1B91039}"/>
                </a:ext>
              </a:extLst>
            </p:cNvPr>
            <p:cNvSpPr/>
            <p:nvPr/>
          </p:nvSpPr>
          <p:spPr>
            <a:xfrm rot="16200000">
              <a:off x="5568168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8" name="Шестиугольник 1937">
              <a:extLst>
                <a:ext uri="{FF2B5EF4-FFF2-40B4-BE49-F238E27FC236}">
                  <a16:creationId xmlns:a16="http://schemas.microsoft.com/office/drawing/2014/main" id="{7CB122A0-670D-7C6F-F726-2E5F925E8981}"/>
                </a:ext>
              </a:extLst>
            </p:cNvPr>
            <p:cNvSpPr/>
            <p:nvPr/>
          </p:nvSpPr>
          <p:spPr>
            <a:xfrm rot="16200000">
              <a:off x="5232607" y="55566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9" name="Шестиугольник 1938">
              <a:extLst>
                <a:ext uri="{FF2B5EF4-FFF2-40B4-BE49-F238E27FC236}">
                  <a16:creationId xmlns:a16="http://schemas.microsoft.com/office/drawing/2014/main" id="{8931D4AD-EC37-A165-2EBB-3BFD0BEF6BC0}"/>
                </a:ext>
              </a:extLst>
            </p:cNvPr>
            <p:cNvSpPr/>
            <p:nvPr/>
          </p:nvSpPr>
          <p:spPr>
            <a:xfrm rot="16200000">
              <a:off x="5344461" y="55566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0" name="Шестиугольник 1939">
              <a:extLst>
                <a:ext uri="{FF2B5EF4-FFF2-40B4-BE49-F238E27FC236}">
                  <a16:creationId xmlns:a16="http://schemas.microsoft.com/office/drawing/2014/main" id="{8ACB546E-8CBC-3431-B6B9-A98055136067}"/>
                </a:ext>
              </a:extLst>
            </p:cNvPr>
            <p:cNvSpPr/>
            <p:nvPr/>
          </p:nvSpPr>
          <p:spPr>
            <a:xfrm rot="16200000">
              <a:off x="5903726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1" name="Шестиугольник 1940">
              <a:extLst>
                <a:ext uri="{FF2B5EF4-FFF2-40B4-BE49-F238E27FC236}">
                  <a16:creationId xmlns:a16="http://schemas.microsoft.com/office/drawing/2014/main" id="{97A4F9C1-4E3C-41D8-7B92-146E18BEEDF2}"/>
                </a:ext>
              </a:extLst>
            </p:cNvPr>
            <p:cNvSpPr/>
            <p:nvPr/>
          </p:nvSpPr>
          <p:spPr>
            <a:xfrm rot="16200000">
              <a:off x="6015580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2" name="Шестиугольник 1941">
              <a:extLst>
                <a:ext uri="{FF2B5EF4-FFF2-40B4-BE49-F238E27FC236}">
                  <a16:creationId xmlns:a16="http://schemas.microsoft.com/office/drawing/2014/main" id="{1E613B11-2C59-F6AC-D2A2-0341F49C7018}"/>
                </a:ext>
              </a:extLst>
            </p:cNvPr>
            <p:cNvSpPr/>
            <p:nvPr/>
          </p:nvSpPr>
          <p:spPr>
            <a:xfrm rot="16200000">
              <a:off x="5680019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3" name="Шестиугольник 1942">
              <a:extLst>
                <a:ext uri="{FF2B5EF4-FFF2-40B4-BE49-F238E27FC236}">
                  <a16:creationId xmlns:a16="http://schemas.microsoft.com/office/drawing/2014/main" id="{82C7E256-DE11-AC86-13A1-DE4411B2723C}"/>
                </a:ext>
              </a:extLst>
            </p:cNvPr>
            <p:cNvSpPr/>
            <p:nvPr/>
          </p:nvSpPr>
          <p:spPr>
            <a:xfrm rot="16200000">
              <a:off x="5791873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4" name="Шестиугольник 1943">
              <a:extLst>
                <a:ext uri="{FF2B5EF4-FFF2-40B4-BE49-F238E27FC236}">
                  <a16:creationId xmlns:a16="http://schemas.microsoft.com/office/drawing/2014/main" id="{8D50FE85-68BB-47EB-DBFF-FC942B6435CD}"/>
                </a:ext>
              </a:extLst>
            </p:cNvPr>
            <p:cNvSpPr/>
            <p:nvPr/>
          </p:nvSpPr>
          <p:spPr>
            <a:xfrm rot="16200000">
              <a:off x="6351138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5" name="Шестиугольник 1944">
              <a:extLst>
                <a:ext uri="{FF2B5EF4-FFF2-40B4-BE49-F238E27FC236}">
                  <a16:creationId xmlns:a16="http://schemas.microsoft.com/office/drawing/2014/main" id="{3BC5AFEE-F886-58BB-21BC-79EDC0A8E55C}"/>
                </a:ext>
              </a:extLst>
            </p:cNvPr>
            <p:cNvSpPr/>
            <p:nvPr/>
          </p:nvSpPr>
          <p:spPr>
            <a:xfrm rot="16200000">
              <a:off x="6462992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6" name="Шестиугольник 1945">
              <a:extLst>
                <a:ext uri="{FF2B5EF4-FFF2-40B4-BE49-F238E27FC236}">
                  <a16:creationId xmlns:a16="http://schemas.microsoft.com/office/drawing/2014/main" id="{13D982F1-4C01-EDCB-544D-7D81B87D6D22}"/>
                </a:ext>
              </a:extLst>
            </p:cNvPr>
            <p:cNvSpPr/>
            <p:nvPr/>
          </p:nvSpPr>
          <p:spPr>
            <a:xfrm rot="16200000">
              <a:off x="6127431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" name="Шестиугольник 1946">
              <a:extLst>
                <a:ext uri="{FF2B5EF4-FFF2-40B4-BE49-F238E27FC236}">
                  <a16:creationId xmlns:a16="http://schemas.microsoft.com/office/drawing/2014/main" id="{F39BDD5A-1637-4F2D-E887-14D0030A611B}"/>
                </a:ext>
              </a:extLst>
            </p:cNvPr>
            <p:cNvSpPr/>
            <p:nvPr/>
          </p:nvSpPr>
          <p:spPr>
            <a:xfrm rot="16200000">
              <a:off x="6239285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8" name="Шестиугольник 1947">
              <a:extLst>
                <a:ext uri="{FF2B5EF4-FFF2-40B4-BE49-F238E27FC236}">
                  <a16:creationId xmlns:a16="http://schemas.microsoft.com/office/drawing/2014/main" id="{59094863-7AD7-0AC8-C6E5-45D59C80FCB7}"/>
                </a:ext>
              </a:extLst>
            </p:cNvPr>
            <p:cNvSpPr/>
            <p:nvPr/>
          </p:nvSpPr>
          <p:spPr>
            <a:xfrm rot="16200000">
              <a:off x="6798550" y="555665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9" name="Шестиугольник 1948">
              <a:extLst>
                <a:ext uri="{FF2B5EF4-FFF2-40B4-BE49-F238E27FC236}">
                  <a16:creationId xmlns:a16="http://schemas.microsoft.com/office/drawing/2014/main" id="{E804A56C-E68A-7730-289B-A6A2214239B0}"/>
                </a:ext>
              </a:extLst>
            </p:cNvPr>
            <p:cNvSpPr/>
            <p:nvPr/>
          </p:nvSpPr>
          <p:spPr>
            <a:xfrm rot="16200000">
              <a:off x="6910404" y="555665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0" name="Шестиугольник 1949">
              <a:extLst>
                <a:ext uri="{FF2B5EF4-FFF2-40B4-BE49-F238E27FC236}">
                  <a16:creationId xmlns:a16="http://schemas.microsoft.com/office/drawing/2014/main" id="{CCF77004-2195-ABA9-6745-45DDB2687FCF}"/>
                </a:ext>
              </a:extLst>
            </p:cNvPr>
            <p:cNvSpPr/>
            <p:nvPr/>
          </p:nvSpPr>
          <p:spPr>
            <a:xfrm rot="16200000">
              <a:off x="6574843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1" name="Шестиугольник 1950">
              <a:extLst>
                <a:ext uri="{FF2B5EF4-FFF2-40B4-BE49-F238E27FC236}">
                  <a16:creationId xmlns:a16="http://schemas.microsoft.com/office/drawing/2014/main" id="{C62EFB7F-A7FC-5D8F-5F74-F12E4B2B4A1F}"/>
                </a:ext>
              </a:extLst>
            </p:cNvPr>
            <p:cNvSpPr/>
            <p:nvPr/>
          </p:nvSpPr>
          <p:spPr>
            <a:xfrm rot="16200000">
              <a:off x="6686697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2" name="Шестиугольник 1951">
              <a:extLst>
                <a:ext uri="{FF2B5EF4-FFF2-40B4-BE49-F238E27FC236}">
                  <a16:creationId xmlns:a16="http://schemas.microsoft.com/office/drawing/2014/main" id="{879D31F0-148E-CF08-BC92-A210EA18D988}"/>
                </a:ext>
              </a:extLst>
            </p:cNvPr>
            <p:cNvSpPr/>
            <p:nvPr/>
          </p:nvSpPr>
          <p:spPr>
            <a:xfrm rot="16200000">
              <a:off x="7022254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3" name="Шестиугольник 1952">
              <a:extLst>
                <a:ext uri="{FF2B5EF4-FFF2-40B4-BE49-F238E27FC236}">
                  <a16:creationId xmlns:a16="http://schemas.microsoft.com/office/drawing/2014/main" id="{A491FF20-A85E-37E7-E733-B1139B221310}"/>
                </a:ext>
              </a:extLst>
            </p:cNvPr>
            <p:cNvSpPr/>
            <p:nvPr/>
          </p:nvSpPr>
          <p:spPr>
            <a:xfrm rot="16200000">
              <a:off x="7134108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4" name="Шестиугольник 1953">
              <a:extLst>
                <a:ext uri="{FF2B5EF4-FFF2-40B4-BE49-F238E27FC236}">
                  <a16:creationId xmlns:a16="http://schemas.microsoft.com/office/drawing/2014/main" id="{4A835AD0-6B92-A8DF-D79E-1F4EC74108ED}"/>
                </a:ext>
              </a:extLst>
            </p:cNvPr>
            <p:cNvSpPr/>
            <p:nvPr/>
          </p:nvSpPr>
          <p:spPr>
            <a:xfrm rot="16200000">
              <a:off x="7469666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5" name="Шестиугольник 1954">
              <a:extLst>
                <a:ext uri="{FF2B5EF4-FFF2-40B4-BE49-F238E27FC236}">
                  <a16:creationId xmlns:a16="http://schemas.microsoft.com/office/drawing/2014/main" id="{64A4FD43-03C3-6487-E596-642E3FF04A81}"/>
                </a:ext>
              </a:extLst>
            </p:cNvPr>
            <p:cNvSpPr/>
            <p:nvPr/>
          </p:nvSpPr>
          <p:spPr>
            <a:xfrm rot="16200000">
              <a:off x="7581520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6" name="Шестиугольник 1955">
              <a:extLst>
                <a:ext uri="{FF2B5EF4-FFF2-40B4-BE49-F238E27FC236}">
                  <a16:creationId xmlns:a16="http://schemas.microsoft.com/office/drawing/2014/main" id="{D4A27A48-CBCC-6F29-0B80-F73D5DD01841}"/>
                </a:ext>
              </a:extLst>
            </p:cNvPr>
            <p:cNvSpPr/>
            <p:nvPr/>
          </p:nvSpPr>
          <p:spPr>
            <a:xfrm rot="16200000">
              <a:off x="7245959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7" name="Шестиугольник 1956">
              <a:extLst>
                <a:ext uri="{FF2B5EF4-FFF2-40B4-BE49-F238E27FC236}">
                  <a16:creationId xmlns:a16="http://schemas.microsoft.com/office/drawing/2014/main" id="{EF14287D-C638-23C8-D5C2-7EAAA288CB59}"/>
                </a:ext>
              </a:extLst>
            </p:cNvPr>
            <p:cNvSpPr/>
            <p:nvPr/>
          </p:nvSpPr>
          <p:spPr>
            <a:xfrm rot="16200000">
              <a:off x="7357813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8" name="Шестиугольник 1957">
              <a:extLst>
                <a:ext uri="{FF2B5EF4-FFF2-40B4-BE49-F238E27FC236}">
                  <a16:creationId xmlns:a16="http://schemas.microsoft.com/office/drawing/2014/main" id="{D9279E20-A755-F7C1-EF9B-F20F386D0420}"/>
                </a:ext>
              </a:extLst>
            </p:cNvPr>
            <p:cNvSpPr/>
            <p:nvPr/>
          </p:nvSpPr>
          <p:spPr>
            <a:xfrm rot="16200000">
              <a:off x="7917078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9" name="Шестиугольник 1958">
              <a:extLst>
                <a:ext uri="{FF2B5EF4-FFF2-40B4-BE49-F238E27FC236}">
                  <a16:creationId xmlns:a16="http://schemas.microsoft.com/office/drawing/2014/main" id="{F36E8A98-6BCD-2988-F1C7-CC1EC269F941}"/>
                </a:ext>
              </a:extLst>
            </p:cNvPr>
            <p:cNvSpPr/>
            <p:nvPr/>
          </p:nvSpPr>
          <p:spPr>
            <a:xfrm rot="16200000">
              <a:off x="8028932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0" name="Шестиугольник 1959">
              <a:extLst>
                <a:ext uri="{FF2B5EF4-FFF2-40B4-BE49-F238E27FC236}">
                  <a16:creationId xmlns:a16="http://schemas.microsoft.com/office/drawing/2014/main" id="{CB31C087-9F35-76E9-F94E-163141D93D8A}"/>
                </a:ext>
              </a:extLst>
            </p:cNvPr>
            <p:cNvSpPr/>
            <p:nvPr/>
          </p:nvSpPr>
          <p:spPr>
            <a:xfrm rot="16200000">
              <a:off x="7693371" y="55566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1" name="Шестиугольник 1960">
              <a:extLst>
                <a:ext uri="{FF2B5EF4-FFF2-40B4-BE49-F238E27FC236}">
                  <a16:creationId xmlns:a16="http://schemas.microsoft.com/office/drawing/2014/main" id="{E86B42C1-4354-22D5-D1F2-D5D27DF8E49A}"/>
                </a:ext>
              </a:extLst>
            </p:cNvPr>
            <p:cNvSpPr/>
            <p:nvPr/>
          </p:nvSpPr>
          <p:spPr>
            <a:xfrm rot="16200000">
              <a:off x="7805225" y="55566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2" name="Шестиугольник 1961">
              <a:extLst>
                <a:ext uri="{FF2B5EF4-FFF2-40B4-BE49-F238E27FC236}">
                  <a16:creationId xmlns:a16="http://schemas.microsoft.com/office/drawing/2014/main" id="{A4FBD28C-3F5E-1910-B46D-4BF196B86181}"/>
                </a:ext>
              </a:extLst>
            </p:cNvPr>
            <p:cNvSpPr/>
            <p:nvPr/>
          </p:nvSpPr>
          <p:spPr>
            <a:xfrm rot="16200000">
              <a:off x="8364490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3" name="Шестиугольник 1962">
              <a:extLst>
                <a:ext uri="{FF2B5EF4-FFF2-40B4-BE49-F238E27FC236}">
                  <a16:creationId xmlns:a16="http://schemas.microsoft.com/office/drawing/2014/main" id="{9B870B58-B78F-6381-0310-3044E663A43B}"/>
                </a:ext>
              </a:extLst>
            </p:cNvPr>
            <p:cNvSpPr/>
            <p:nvPr/>
          </p:nvSpPr>
          <p:spPr>
            <a:xfrm rot="16200000">
              <a:off x="8476344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4" name="Шестиугольник 1963">
              <a:extLst>
                <a:ext uri="{FF2B5EF4-FFF2-40B4-BE49-F238E27FC236}">
                  <a16:creationId xmlns:a16="http://schemas.microsoft.com/office/drawing/2014/main" id="{2CDD302B-CD0F-CB04-FC41-8255B5C40CA9}"/>
                </a:ext>
              </a:extLst>
            </p:cNvPr>
            <p:cNvSpPr/>
            <p:nvPr/>
          </p:nvSpPr>
          <p:spPr>
            <a:xfrm rot="16200000">
              <a:off x="8140783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5" name="Шестиугольник 1964">
              <a:extLst>
                <a:ext uri="{FF2B5EF4-FFF2-40B4-BE49-F238E27FC236}">
                  <a16:creationId xmlns:a16="http://schemas.microsoft.com/office/drawing/2014/main" id="{B0F610D9-8B5A-7A1C-F306-1B919E32C34C}"/>
                </a:ext>
              </a:extLst>
            </p:cNvPr>
            <p:cNvSpPr/>
            <p:nvPr/>
          </p:nvSpPr>
          <p:spPr>
            <a:xfrm rot="16200000">
              <a:off x="8252637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6" name="Шестиугольник 1965">
              <a:extLst>
                <a:ext uri="{FF2B5EF4-FFF2-40B4-BE49-F238E27FC236}">
                  <a16:creationId xmlns:a16="http://schemas.microsoft.com/office/drawing/2014/main" id="{D92A10F7-1288-65AA-6276-48283867C473}"/>
                </a:ext>
              </a:extLst>
            </p:cNvPr>
            <p:cNvSpPr/>
            <p:nvPr/>
          </p:nvSpPr>
          <p:spPr>
            <a:xfrm rot="16200000">
              <a:off x="8811902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7" name="Шестиугольник 1966">
              <a:extLst>
                <a:ext uri="{FF2B5EF4-FFF2-40B4-BE49-F238E27FC236}">
                  <a16:creationId xmlns:a16="http://schemas.microsoft.com/office/drawing/2014/main" id="{8BA53BE6-CB43-B7F7-92EA-E2CD54912E3B}"/>
                </a:ext>
              </a:extLst>
            </p:cNvPr>
            <p:cNvSpPr/>
            <p:nvPr/>
          </p:nvSpPr>
          <p:spPr>
            <a:xfrm rot="16200000">
              <a:off x="8923756" y="55566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8" name="Шестиугольник 1967">
              <a:extLst>
                <a:ext uri="{FF2B5EF4-FFF2-40B4-BE49-F238E27FC236}">
                  <a16:creationId xmlns:a16="http://schemas.microsoft.com/office/drawing/2014/main" id="{E6FB4B87-311A-19A6-FC9C-70A8C607A048}"/>
                </a:ext>
              </a:extLst>
            </p:cNvPr>
            <p:cNvSpPr/>
            <p:nvPr/>
          </p:nvSpPr>
          <p:spPr>
            <a:xfrm rot="16200000">
              <a:off x="8588195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9" name="Шестиугольник 1968">
              <a:extLst>
                <a:ext uri="{FF2B5EF4-FFF2-40B4-BE49-F238E27FC236}">
                  <a16:creationId xmlns:a16="http://schemas.microsoft.com/office/drawing/2014/main" id="{833AC806-039C-E459-9CAA-2E9CD747FC4D}"/>
                </a:ext>
              </a:extLst>
            </p:cNvPr>
            <p:cNvSpPr/>
            <p:nvPr/>
          </p:nvSpPr>
          <p:spPr>
            <a:xfrm rot="16200000">
              <a:off x="8700049" y="55566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0" name="Шестиугольник 1969">
              <a:extLst>
                <a:ext uri="{FF2B5EF4-FFF2-40B4-BE49-F238E27FC236}">
                  <a16:creationId xmlns:a16="http://schemas.microsoft.com/office/drawing/2014/main" id="{CCCDD98C-DE20-CDF6-E459-86A008E75DB0}"/>
                </a:ext>
              </a:extLst>
            </p:cNvPr>
            <p:cNvSpPr/>
            <p:nvPr/>
          </p:nvSpPr>
          <p:spPr>
            <a:xfrm rot="16200000">
              <a:off x="4517819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1" name="Шестиугольник 1970">
              <a:extLst>
                <a:ext uri="{FF2B5EF4-FFF2-40B4-BE49-F238E27FC236}">
                  <a16:creationId xmlns:a16="http://schemas.microsoft.com/office/drawing/2014/main" id="{33E86554-195C-ED0F-CB50-5E4D4FA933CA}"/>
                </a:ext>
              </a:extLst>
            </p:cNvPr>
            <p:cNvSpPr/>
            <p:nvPr/>
          </p:nvSpPr>
          <p:spPr>
            <a:xfrm rot="16200000">
              <a:off x="4629673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2" name="Шестиугольник 1971">
              <a:extLst>
                <a:ext uri="{FF2B5EF4-FFF2-40B4-BE49-F238E27FC236}">
                  <a16:creationId xmlns:a16="http://schemas.microsoft.com/office/drawing/2014/main" id="{57C24BB4-3B4A-F7D2-26C0-706E0D5B6FCE}"/>
                </a:ext>
              </a:extLst>
            </p:cNvPr>
            <p:cNvSpPr/>
            <p:nvPr/>
          </p:nvSpPr>
          <p:spPr>
            <a:xfrm rot="16200000">
              <a:off x="4294112" y="5657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3" name="Шестиугольник 1972">
              <a:extLst>
                <a:ext uri="{FF2B5EF4-FFF2-40B4-BE49-F238E27FC236}">
                  <a16:creationId xmlns:a16="http://schemas.microsoft.com/office/drawing/2014/main" id="{56E477C3-7AE8-6353-1D40-D44C94FB7CC3}"/>
                </a:ext>
              </a:extLst>
            </p:cNvPr>
            <p:cNvSpPr/>
            <p:nvPr/>
          </p:nvSpPr>
          <p:spPr>
            <a:xfrm rot="16200000">
              <a:off x="4405966" y="5657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4" name="Шестиугольник 1973">
              <a:extLst>
                <a:ext uri="{FF2B5EF4-FFF2-40B4-BE49-F238E27FC236}">
                  <a16:creationId xmlns:a16="http://schemas.microsoft.com/office/drawing/2014/main" id="{969641E2-EAD8-BF82-1BB6-34C0EB42CA2C}"/>
                </a:ext>
              </a:extLst>
            </p:cNvPr>
            <p:cNvSpPr/>
            <p:nvPr/>
          </p:nvSpPr>
          <p:spPr>
            <a:xfrm rot="16200000">
              <a:off x="4965231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5" name="Шестиугольник 1974">
              <a:extLst>
                <a:ext uri="{FF2B5EF4-FFF2-40B4-BE49-F238E27FC236}">
                  <a16:creationId xmlns:a16="http://schemas.microsoft.com/office/drawing/2014/main" id="{A069E55E-5CB2-1F6D-0A76-D74FC9A20CD3}"/>
                </a:ext>
              </a:extLst>
            </p:cNvPr>
            <p:cNvSpPr/>
            <p:nvPr/>
          </p:nvSpPr>
          <p:spPr>
            <a:xfrm rot="16200000">
              <a:off x="5077085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6" name="Шестиугольник 1975">
              <a:extLst>
                <a:ext uri="{FF2B5EF4-FFF2-40B4-BE49-F238E27FC236}">
                  <a16:creationId xmlns:a16="http://schemas.microsoft.com/office/drawing/2014/main" id="{0F7A2A06-A992-D14B-1AC3-02AB7BF9B8CD}"/>
                </a:ext>
              </a:extLst>
            </p:cNvPr>
            <p:cNvSpPr/>
            <p:nvPr/>
          </p:nvSpPr>
          <p:spPr>
            <a:xfrm rot="16200000">
              <a:off x="4741524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7" name="Шестиугольник 1976">
              <a:extLst>
                <a:ext uri="{FF2B5EF4-FFF2-40B4-BE49-F238E27FC236}">
                  <a16:creationId xmlns:a16="http://schemas.microsoft.com/office/drawing/2014/main" id="{D8D70F3F-06BA-AEFD-CFA3-8B3232B35469}"/>
                </a:ext>
              </a:extLst>
            </p:cNvPr>
            <p:cNvSpPr/>
            <p:nvPr/>
          </p:nvSpPr>
          <p:spPr>
            <a:xfrm rot="16200000">
              <a:off x="4853378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8" name="Шестиугольник 1977">
              <a:extLst>
                <a:ext uri="{FF2B5EF4-FFF2-40B4-BE49-F238E27FC236}">
                  <a16:creationId xmlns:a16="http://schemas.microsoft.com/office/drawing/2014/main" id="{20CE77A7-027A-E3CA-28A3-B353D7683B70}"/>
                </a:ext>
              </a:extLst>
            </p:cNvPr>
            <p:cNvSpPr/>
            <p:nvPr/>
          </p:nvSpPr>
          <p:spPr>
            <a:xfrm rot="16200000">
              <a:off x="5412643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9" name="Шестиугольник 1978">
              <a:extLst>
                <a:ext uri="{FF2B5EF4-FFF2-40B4-BE49-F238E27FC236}">
                  <a16:creationId xmlns:a16="http://schemas.microsoft.com/office/drawing/2014/main" id="{4BCE44AB-A653-6016-073F-8ED7A5D61436}"/>
                </a:ext>
              </a:extLst>
            </p:cNvPr>
            <p:cNvSpPr/>
            <p:nvPr/>
          </p:nvSpPr>
          <p:spPr>
            <a:xfrm rot="16200000">
              <a:off x="5524497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0" name="Шестиугольник 1979">
              <a:extLst>
                <a:ext uri="{FF2B5EF4-FFF2-40B4-BE49-F238E27FC236}">
                  <a16:creationId xmlns:a16="http://schemas.microsoft.com/office/drawing/2014/main" id="{3D36B6AE-E3B6-005C-8778-63F1C71950EE}"/>
                </a:ext>
              </a:extLst>
            </p:cNvPr>
            <p:cNvSpPr/>
            <p:nvPr/>
          </p:nvSpPr>
          <p:spPr>
            <a:xfrm rot="16200000">
              <a:off x="5188936" y="5657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1" name="Шестиугольник 1980">
              <a:extLst>
                <a:ext uri="{FF2B5EF4-FFF2-40B4-BE49-F238E27FC236}">
                  <a16:creationId xmlns:a16="http://schemas.microsoft.com/office/drawing/2014/main" id="{80E92267-DD77-0E26-2A92-CA5ECCABD3F5}"/>
                </a:ext>
              </a:extLst>
            </p:cNvPr>
            <p:cNvSpPr/>
            <p:nvPr/>
          </p:nvSpPr>
          <p:spPr>
            <a:xfrm rot="16200000">
              <a:off x="5300790" y="5657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2" name="Шестиугольник 1981">
              <a:extLst>
                <a:ext uri="{FF2B5EF4-FFF2-40B4-BE49-F238E27FC236}">
                  <a16:creationId xmlns:a16="http://schemas.microsoft.com/office/drawing/2014/main" id="{88946997-ECD9-75F0-EDD1-A1FB7FB36678}"/>
                </a:ext>
              </a:extLst>
            </p:cNvPr>
            <p:cNvSpPr/>
            <p:nvPr/>
          </p:nvSpPr>
          <p:spPr>
            <a:xfrm rot="16200000">
              <a:off x="5860055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3" name="Шестиугольник 1982">
              <a:extLst>
                <a:ext uri="{FF2B5EF4-FFF2-40B4-BE49-F238E27FC236}">
                  <a16:creationId xmlns:a16="http://schemas.microsoft.com/office/drawing/2014/main" id="{3A8442CC-A460-E354-183E-44E7C4D5B7B6}"/>
                </a:ext>
              </a:extLst>
            </p:cNvPr>
            <p:cNvSpPr/>
            <p:nvPr/>
          </p:nvSpPr>
          <p:spPr>
            <a:xfrm rot="16200000">
              <a:off x="5971909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4" name="Шестиугольник 1983">
              <a:extLst>
                <a:ext uri="{FF2B5EF4-FFF2-40B4-BE49-F238E27FC236}">
                  <a16:creationId xmlns:a16="http://schemas.microsoft.com/office/drawing/2014/main" id="{15934019-3F8E-A1F3-145B-4FBEAEFABC77}"/>
                </a:ext>
              </a:extLst>
            </p:cNvPr>
            <p:cNvSpPr/>
            <p:nvPr/>
          </p:nvSpPr>
          <p:spPr>
            <a:xfrm rot="16200000">
              <a:off x="5636348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5" name="Шестиугольник 1984">
              <a:extLst>
                <a:ext uri="{FF2B5EF4-FFF2-40B4-BE49-F238E27FC236}">
                  <a16:creationId xmlns:a16="http://schemas.microsoft.com/office/drawing/2014/main" id="{0D3E2262-ACB5-5DA2-D844-9C7B6A050CA7}"/>
                </a:ext>
              </a:extLst>
            </p:cNvPr>
            <p:cNvSpPr/>
            <p:nvPr/>
          </p:nvSpPr>
          <p:spPr>
            <a:xfrm rot="16200000">
              <a:off x="5748202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6" name="Шестиугольник 1985">
              <a:extLst>
                <a:ext uri="{FF2B5EF4-FFF2-40B4-BE49-F238E27FC236}">
                  <a16:creationId xmlns:a16="http://schemas.microsoft.com/office/drawing/2014/main" id="{20C092E4-254C-3628-3566-E9654C9F52C3}"/>
                </a:ext>
              </a:extLst>
            </p:cNvPr>
            <p:cNvSpPr/>
            <p:nvPr/>
          </p:nvSpPr>
          <p:spPr>
            <a:xfrm rot="16200000">
              <a:off x="6307467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7" name="Шестиугольник 1986">
              <a:extLst>
                <a:ext uri="{FF2B5EF4-FFF2-40B4-BE49-F238E27FC236}">
                  <a16:creationId xmlns:a16="http://schemas.microsoft.com/office/drawing/2014/main" id="{6752E56E-CCF0-D4A2-FC3F-67F1B7B035E7}"/>
                </a:ext>
              </a:extLst>
            </p:cNvPr>
            <p:cNvSpPr/>
            <p:nvPr/>
          </p:nvSpPr>
          <p:spPr>
            <a:xfrm rot="16200000">
              <a:off x="6419321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8" name="Шестиугольник 1987">
              <a:extLst>
                <a:ext uri="{FF2B5EF4-FFF2-40B4-BE49-F238E27FC236}">
                  <a16:creationId xmlns:a16="http://schemas.microsoft.com/office/drawing/2014/main" id="{A233D797-5D17-DA2C-69ED-02BC3E983473}"/>
                </a:ext>
              </a:extLst>
            </p:cNvPr>
            <p:cNvSpPr/>
            <p:nvPr/>
          </p:nvSpPr>
          <p:spPr>
            <a:xfrm rot="16200000">
              <a:off x="6083760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9" name="Шестиугольник 1988">
              <a:extLst>
                <a:ext uri="{FF2B5EF4-FFF2-40B4-BE49-F238E27FC236}">
                  <a16:creationId xmlns:a16="http://schemas.microsoft.com/office/drawing/2014/main" id="{B8FF7501-1F53-8818-FAB2-0487DFF06638}"/>
                </a:ext>
              </a:extLst>
            </p:cNvPr>
            <p:cNvSpPr/>
            <p:nvPr/>
          </p:nvSpPr>
          <p:spPr>
            <a:xfrm rot="16200000">
              <a:off x="6195614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0" name="Шестиугольник 1989">
              <a:extLst>
                <a:ext uri="{FF2B5EF4-FFF2-40B4-BE49-F238E27FC236}">
                  <a16:creationId xmlns:a16="http://schemas.microsoft.com/office/drawing/2014/main" id="{C131DEE4-92FC-1BD6-3A7A-904F312F8989}"/>
                </a:ext>
              </a:extLst>
            </p:cNvPr>
            <p:cNvSpPr/>
            <p:nvPr/>
          </p:nvSpPr>
          <p:spPr>
            <a:xfrm rot="16200000">
              <a:off x="6754879" y="56579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1" name="Шестиугольник 1990">
              <a:extLst>
                <a:ext uri="{FF2B5EF4-FFF2-40B4-BE49-F238E27FC236}">
                  <a16:creationId xmlns:a16="http://schemas.microsoft.com/office/drawing/2014/main" id="{C643D7BE-C14A-614A-1587-ACD12CDCCA38}"/>
                </a:ext>
              </a:extLst>
            </p:cNvPr>
            <p:cNvSpPr/>
            <p:nvPr/>
          </p:nvSpPr>
          <p:spPr>
            <a:xfrm rot="16200000">
              <a:off x="6866733" y="565797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2" name="Шестиугольник 1991">
              <a:extLst>
                <a:ext uri="{FF2B5EF4-FFF2-40B4-BE49-F238E27FC236}">
                  <a16:creationId xmlns:a16="http://schemas.microsoft.com/office/drawing/2014/main" id="{2DA239ED-A3CE-0010-0125-B0F7E0D51EBC}"/>
                </a:ext>
              </a:extLst>
            </p:cNvPr>
            <p:cNvSpPr/>
            <p:nvPr/>
          </p:nvSpPr>
          <p:spPr>
            <a:xfrm rot="16200000">
              <a:off x="6531172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3" name="Шестиугольник 1992">
              <a:extLst>
                <a:ext uri="{FF2B5EF4-FFF2-40B4-BE49-F238E27FC236}">
                  <a16:creationId xmlns:a16="http://schemas.microsoft.com/office/drawing/2014/main" id="{59C1980A-B0A9-6B8B-3D4F-F07156C53B10}"/>
                </a:ext>
              </a:extLst>
            </p:cNvPr>
            <p:cNvSpPr/>
            <p:nvPr/>
          </p:nvSpPr>
          <p:spPr>
            <a:xfrm rot="16200000">
              <a:off x="6643026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4" name="Шестиугольник 1993">
              <a:extLst>
                <a:ext uri="{FF2B5EF4-FFF2-40B4-BE49-F238E27FC236}">
                  <a16:creationId xmlns:a16="http://schemas.microsoft.com/office/drawing/2014/main" id="{D3558280-E0D8-F9B3-C31F-4E2232F8CF7B}"/>
                </a:ext>
              </a:extLst>
            </p:cNvPr>
            <p:cNvSpPr/>
            <p:nvPr/>
          </p:nvSpPr>
          <p:spPr>
            <a:xfrm rot="16200000">
              <a:off x="6978583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5" name="Шестиугольник 1994">
              <a:extLst>
                <a:ext uri="{FF2B5EF4-FFF2-40B4-BE49-F238E27FC236}">
                  <a16:creationId xmlns:a16="http://schemas.microsoft.com/office/drawing/2014/main" id="{EE0C0B15-7362-C473-BBB8-5C3BE83AD9E3}"/>
                </a:ext>
              </a:extLst>
            </p:cNvPr>
            <p:cNvSpPr/>
            <p:nvPr/>
          </p:nvSpPr>
          <p:spPr>
            <a:xfrm rot="16200000">
              <a:off x="7090437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6" name="Шестиугольник 1995">
              <a:extLst>
                <a:ext uri="{FF2B5EF4-FFF2-40B4-BE49-F238E27FC236}">
                  <a16:creationId xmlns:a16="http://schemas.microsoft.com/office/drawing/2014/main" id="{12E67ADC-D478-DA12-A76B-1D6A0A5DBD50}"/>
                </a:ext>
              </a:extLst>
            </p:cNvPr>
            <p:cNvSpPr/>
            <p:nvPr/>
          </p:nvSpPr>
          <p:spPr>
            <a:xfrm rot="16200000">
              <a:off x="7425995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7" name="Шестиугольник 1996">
              <a:extLst>
                <a:ext uri="{FF2B5EF4-FFF2-40B4-BE49-F238E27FC236}">
                  <a16:creationId xmlns:a16="http://schemas.microsoft.com/office/drawing/2014/main" id="{78C874D0-2FDE-90A7-9B4C-F992389810C6}"/>
                </a:ext>
              </a:extLst>
            </p:cNvPr>
            <p:cNvSpPr/>
            <p:nvPr/>
          </p:nvSpPr>
          <p:spPr>
            <a:xfrm rot="16200000">
              <a:off x="7537849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8" name="Шестиугольник 1997">
              <a:extLst>
                <a:ext uri="{FF2B5EF4-FFF2-40B4-BE49-F238E27FC236}">
                  <a16:creationId xmlns:a16="http://schemas.microsoft.com/office/drawing/2014/main" id="{608E22F6-6189-C9B7-CFC1-EB259D441301}"/>
                </a:ext>
              </a:extLst>
            </p:cNvPr>
            <p:cNvSpPr/>
            <p:nvPr/>
          </p:nvSpPr>
          <p:spPr>
            <a:xfrm rot="16200000">
              <a:off x="7202288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9" name="Шестиугольник 1998">
              <a:extLst>
                <a:ext uri="{FF2B5EF4-FFF2-40B4-BE49-F238E27FC236}">
                  <a16:creationId xmlns:a16="http://schemas.microsoft.com/office/drawing/2014/main" id="{7D443880-A06A-7570-3915-248301908084}"/>
                </a:ext>
              </a:extLst>
            </p:cNvPr>
            <p:cNvSpPr/>
            <p:nvPr/>
          </p:nvSpPr>
          <p:spPr>
            <a:xfrm rot="16200000">
              <a:off x="7314142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0" name="Шестиугольник 1999">
              <a:extLst>
                <a:ext uri="{FF2B5EF4-FFF2-40B4-BE49-F238E27FC236}">
                  <a16:creationId xmlns:a16="http://schemas.microsoft.com/office/drawing/2014/main" id="{B82BB372-427C-0E9D-C9B0-8BE09D728947}"/>
                </a:ext>
              </a:extLst>
            </p:cNvPr>
            <p:cNvSpPr/>
            <p:nvPr/>
          </p:nvSpPr>
          <p:spPr>
            <a:xfrm rot="16200000">
              <a:off x="7873407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1" name="Шестиугольник 2000">
              <a:extLst>
                <a:ext uri="{FF2B5EF4-FFF2-40B4-BE49-F238E27FC236}">
                  <a16:creationId xmlns:a16="http://schemas.microsoft.com/office/drawing/2014/main" id="{CE5E66FB-18CA-B511-7D2D-02B5888EB131}"/>
                </a:ext>
              </a:extLst>
            </p:cNvPr>
            <p:cNvSpPr/>
            <p:nvPr/>
          </p:nvSpPr>
          <p:spPr>
            <a:xfrm rot="16200000">
              <a:off x="7985261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2" name="Шестиугольник 2001">
              <a:extLst>
                <a:ext uri="{FF2B5EF4-FFF2-40B4-BE49-F238E27FC236}">
                  <a16:creationId xmlns:a16="http://schemas.microsoft.com/office/drawing/2014/main" id="{2DDB622A-91B2-B59C-AD98-A8FAC6648347}"/>
                </a:ext>
              </a:extLst>
            </p:cNvPr>
            <p:cNvSpPr/>
            <p:nvPr/>
          </p:nvSpPr>
          <p:spPr>
            <a:xfrm rot="16200000">
              <a:off x="7649700" y="5657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3" name="Шестиугольник 2002">
              <a:extLst>
                <a:ext uri="{FF2B5EF4-FFF2-40B4-BE49-F238E27FC236}">
                  <a16:creationId xmlns:a16="http://schemas.microsoft.com/office/drawing/2014/main" id="{9404274B-5D36-323B-9548-9CCDE267ED9B}"/>
                </a:ext>
              </a:extLst>
            </p:cNvPr>
            <p:cNvSpPr/>
            <p:nvPr/>
          </p:nvSpPr>
          <p:spPr>
            <a:xfrm rot="16200000">
              <a:off x="7761554" y="56579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4" name="Шестиугольник 2003">
              <a:extLst>
                <a:ext uri="{FF2B5EF4-FFF2-40B4-BE49-F238E27FC236}">
                  <a16:creationId xmlns:a16="http://schemas.microsoft.com/office/drawing/2014/main" id="{95703626-FE45-E98A-6A61-293449DEF802}"/>
                </a:ext>
              </a:extLst>
            </p:cNvPr>
            <p:cNvSpPr/>
            <p:nvPr/>
          </p:nvSpPr>
          <p:spPr>
            <a:xfrm rot="16200000">
              <a:off x="8320819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5" name="Шестиугольник 2004">
              <a:extLst>
                <a:ext uri="{FF2B5EF4-FFF2-40B4-BE49-F238E27FC236}">
                  <a16:creationId xmlns:a16="http://schemas.microsoft.com/office/drawing/2014/main" id="{2D6A1E2C-3C54-5F7C-283C-AE3700F2E9EF}"/>
                </a:ext>
              </a:extLst>
            </p:cNvPr>
            <p:cNvSpPr/>
            <p:nvPr/>
          </p:nvSpPr>
          <p:spPr>
            <a:xfrm rot="16200000">
              <a:off x="8432673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6" name="Шестиугольник 2005">
              <a:extLst>
                <a:ext uri="{FF2B5EF4-FFF2-40B4-BE49-F238E27FC236}">
                  <a16:creationId xmlns:a16="http://schemas.microsoft.com/office/drawing/2014/main" id="{E17D17A8-E147-62C9-FFAB-1CDAE8086433}"/>
                </a:ext>
              </a:extLst>
            </p:cNvPr>
            <p:cNvSpPr/>
            <p:nvPr/>
          </p:nvSpPr>
          <p:spPr>
            <a:xfrm rot="16200000">
              <a:off x="8097112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7" name="Шестиугольник 2006">
              <a:extLst>
                <a:ext uri="{FF2B5EF4-FFF2-40B4-BE49-F238E27FC236}">
                  <a16:creationId xmlns:a16="http://schemas.microsoft.com/office/drawing/2014/main" id="{F27DDB48-8471-AD56-D6AB-2E3234F85FF0}"/>
                </a:ext>
              </a:extLst>
            </p:cNvPr>
            <p:cNvSpPr/>
            <p:nvPr/>
          </p:nvSpPr>
          <p:spPr>
            <a:xfrm rot="16200000">
              <a:off x="8208966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8" name="Шестиугольник 2007">
              <a:extLst>
                <a:ext uri="{FF2B5EF4-FFF2-40B4-BE49-F238E27FC236}">
                  <a16:creationId xmlns:a16="http://schemas.microsoft.com/office/drawing/2014/main" id="{652872C5-6CB2-03EE-35E7-E9ACD6E3CFA2}"/>
                </a:ext>
              </a:extLst>
            </p:cNvPr>
            <p:cNvSpPr/>
            <p:nvPr/>
          </p:nvSpPr>
          <p:spPr>
            <a:xfrm rot="16200000">
              <a:off x="8880085" y="565797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9" name="Шестиугольник 2008">
              <a:extLst>
                <a:ext uri="{FF2B5EF4-FFF2-40B4-BE49-F238E27FC236}">
                  <a16:creationId xmlns:a16="http://schemas.microsoft.com/office/drawing/2014/main" id="{C2A1EB53-36F3-DFD6-AA4B-35441C283D79}"/>
                </a:ext>
              </a:extLst>
            </p:cNvPr>
            <p:cNvSpPr/>
            <p:nvPr/>
          </p:nvSpPr>
          <p:spPr>
            <a:xfrm rot="16200000">
              <a:off x="8544524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0" name="Шестиугольник 2009">
              <a:extLst>
                <a:ext uri="{FF2B5EF4-FFF2-40B4-BE49-F238E27FC236}">
                  <a16:creationId xmlns:a16="http://schemas.microsoft.com/office/drawing/2014/main" id="{4857450A-57B5-C9CF-68BB-B031F49E5A36}"/>
                </a:ext>
              </a:extLst>
            </p:cNvPr>
            <p:cNvSpPr/>
            <p:nvPr/>
          </p:nvSpPr>
          <p:spPr>
            <a:xfrm rot="16200000">
              <a:off x="8656378" y="56579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1" name="Шестиугольник 2010">
              <a:extLst>
                <a:ext uri="{FF2B5EF4-FFF2-40B4-BE49-F238E27FC236}">
                  <a16:creationId xmlns:a16="http://schemas.microsoft.com/office/drawing/2014/main" id="{81386B94-B334-57DD-9C34-CAD5ED3C30B7}"/>
                </a:ext>
              </a:extLst>
            </p:cNvPr>
            <p:cNvSpPr/>
            <p:nvPr/>
          </p:nvSpPr>
          <p:spPr>
            <a:xfrm rot="16200000">
              <a:off x="4225933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2" name="Шестиугольник 2011">
              <a:extLst>
                <a:ext uri="{FF2B5EF4-FFF2-40B4-BE49-F238E27FC236}">
                  <a16:creationId xmlns:a16="http://schemas.microsoft.com/office/drawing/2014/main" id="{D5F7A009-1273-C587-94D5-0CA74CADEF7F}"/>
                </a:ext>
              </a:extLst>
            </p:cNvPr>
            <p:cNvSpPr/>
            <p:nvPr/>
          </p:nvSpPr>
          <p:spPr>
            <a:xfrm rot="16200000">
              <a:off x="4561491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3" name="Шестиугольник 2012">
              <a:extLst>
                <a:ext uri="{FF2B5EF4-FFF2-40B4-BE49-F238E27FC236}">
                  <a16:creationId xmlns:a16="http://schemas.microsoft.com/office/drawing/2014/main" id="{3A2DE86D-4F52-FBC2-F31D-C3908F3E467C}"/>
                </a:ext>
              </a:extLst>
            </p:cNvPr>
            <p:cNvSpPr/>
            <p:nvPr/>
          </p:nvSpPr>
          <p:spPr>
            <a:xfrm rot="16200000">
              <a:off x="4673345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4" name="Шестиугольник 2013">
              <a:extLst>
                <a:ext uri="{FF2B5EF4-FFF2-40B4-BE49-F238E27FC236}">
                  <a16:creationId xmlns:a16="http://schemas.microsoft.com/office/drawing/2014/main" id="{C5D9AFED-8C95-3494-431D-8337BE1AF393}"/>
                </a:ext>
              </a:extLst>
            </p:cNvPr>
            <p:cNvSpPr/>
            <p:nvPr/>
          </p:nvSpPr>
          <p:spPr>
            <a:xfrm rot="16200000">
              <a:off x="4337784" y="5759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5" name="Шестиугольник 2014">
              <a:extLst>
                <a:ext uri="{FF2B5EF4-FFF2-40B4-BE49-F238E27FC236}">
                  <a16:creationId xmlns:a16="http://schemas.microsoft.com/office/drawing/2014/main" id="{E5CE520A-5C0F-972C-C8D8-1C7D0C92E10E}"/>
                </a:ext>
              </a:extLst>
            </p:cNvPr>
            <p:cNvSpPr/>
            <p:nvPr/>
          </p:nvSpPr>
          <p:spPr>
            <a:xfrm rot="16200000">
              <a:off x="4449638" y="5759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6" name="Шестиугольник 2015">
              <a:extLst>
                <a:ext uri="{FF2B5EF4-FFF2-40B4-BE49-F238E27FC236}">
                  <a16:creationId xmlns:a16="http://schemas.microsoft.com/office/drawing/2014/main" id="{3844B588-DE8E-DB41-9397-171F1426D7CA}"/>
                </a:ext>
              </a:extLst>
            </p:cNvPr>
            <p:cNvSpPr/>
            <p:nvPr/>
          </p:nvSpPr>
          <p:spPr>
            <a:xfrm rot="16200000">
              <a:off x="5008903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7" name="Шестиугольник 2016">
              <a:extLst>
                <a:ext uri="{FF2B5EF4-FFF2-40B4-BE49-F238E27FC236}">
                  <a16:creationId xmlns:a16="http://schemas.microsoft.com/office/drawing/2014/main" id="{9B0E7513-94E5-44CA-B441-772087BFDBB5}"/>
                </a:ext>
              </a:extLst>
            </p:cNvPr>
            <p:cNvSpPr/>
            <p:nvPr/>
          </p:nvSpPr>
          <p:spPr>
            <a:xfrm rot="16200000">
              <a:off x="5120757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8" name="Шестиугольник 2017">
              <a:extLst>
                <a:ext uri="{FF2B5EF4-FFF2-40B4-BE49-F238E27FC236}">
                  <a16:creationId xmlns:a16="http://schemas.microsoft.com/office/drawing/2014/main" id="{1B3690E6-6128-91FE-6019-1688998D5917}"/>
                </a:ext>
              </a:extLst>
            </p:cNvPr>
            <p:cNvSpPr/>
            <p:nvPr/>
          </p:nvSpPr>
          <p:spPr>
            <a:xfrm rot="16200000">
              <a:off x="4785196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9" name="Шестиугольник 2018">
              <a:extLst>
                <a:ext uri="{FF2B5EF4-FFF2-40B4-BE49-F238E27FC236}">
                  <a16:creationId xmlns:a16="http://schemas.microsoft.com/office/drawing/2014/main" id="{8A23AD96-27FB-1954-BCDD-A66B9078DDDC}"/>
                </a:ext>
              </a:extLst>
            </p:cNvPr>
            <p:cNvSpPr/>
            <p:nvPr/>
          </p:nvSpPr>
          <p:spPr>
            <a:xfrm rot="16200000">
              <a:off x="4897050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0" name="Шестиугольник 2019">
              <a:extLst>
                <a:ext uri="{FF2B5EF4-FFF2-40B4-BE49-F238E27FC236}">
                  <a16:creationId xmlns:a16="http://schemas.microsoft.com/office/drawing/2014/main" id="{6F1515D7-0978-1BCA-AB1B-C73D71CA2ADD}"/>
                </a:ext>
              </a:extLst>
            </p:cNvPr>
            <p:cNvSpPr/>
            <p:nvPr/>
          </p:nvSpPr>
          <p:spPr>
            <a:xfrm rot="16200000">
              <a:off x="5456315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1" name="Шестиугольник 2020">
              <a:extLst>
                <a:ext uri="{FF2B5EF4-FFF2-40B4-BE49-F238E27FC236}">
                  <a16:creationId xmlns:a16="http://schemas.microsoft.com/office/drawing/2014/main" id="{3342E788-FE26-5935-080E-D48CD7F9634C}"/>
                </a:ext>
              </a:extLst>
            </p:cNvPr>
            <p:cNvSpPr/>
            <p:nvPr/>
          </p:nvSpPr>
          <p:spPr>
            <a:xfrm rot="16200000">
              <a:off x="5568169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2" name="Шестиугольник 2021">
              <a:extLst>
                <a:ext uri="{FF2B5EF4-FFF2-40B4-BE49-F238E27FC236}">
                  <a16:creationId xmlns:a16="http://schemas.microsoft.com/office/drawing/2014/main" id="{02D8C196-8C0F-C3D7-440C-7B2A02E1E71F}"/>
                </a:ext>
              </a:extLst>
            </p:cNvPr>
            <p:cNvSpPr/>
            <p:nvPr/>
          </p:nvSpPr>
          <p:spPr>
            <a:xfrm rot="16200000">
              <a:off x="5232608" y="5759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3" name="Шестиугольник 2022">
              <a:extLst>
                <a:ext uri="{FF2B5EF4-FFF2-40B4-BE49-F238E27FC236}">
                  <a16:creationId xmlns:a16="http://schemas.microsoft.com/office/drawing/2014/main" id="{F05592E7-C7EA-6513-D02B-8701B62D91B6}"/>
                </a:ext>
              </a:extLst>
            </p:cNvPr>
            <p:cNvSpPr/>
            <p:nvPr/>
          </p:nvSpPr>
          <p:spPr>
            <a:xfrm rot="16200000">
              <a:off x="5344462" y="5759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4" name="Шестиугольник 2023">
              <a:extLst>
                <a:ext uri="{FF2B5EF4-FFF2-40B4-BE49-F238E27FC236}">
                  <a16:creationId xmlns:a16="http://schemas.microsoft.com/office/drawing/2014/main" id="{686E7ECA-C867-286D-ACF7-F59D3B6DFCC3}"/>
                </a:ext>
              </a:extLst>
            </p:cNvPr>
            <p:cNvSpPr/>
            <p:nvPr/>
          </p:nvSpPr>
          <p:spPr>
            <a:xfrm rot="16200000">
              <a:off x="5903727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5" name="Шестиугольник 2024">
              <a:extLst>
                <a:ext uri="{FF2B5EF4-FFF2-40B4-BE49-F238E27FC236}">
                  <a16:creationId xmlns:a16="http://schemas.microsoft.com/office/drawing/2014/main" id="{5C1673D1-7EB0-EA97-2130-6A6155831303}"/>
                </a:ext>
              </a:extLst>
            </p:cNvPr>
            <p:cNvSpPr/>
            <p:nvPr/>
          </p:nvSpPr>
          <p:spPr>
            <a:xfrm rot="16200000">
              <a:off x="6015581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6" name="Шестиугольник 2025">
              <a:extLst>
                <a:ext uri="{FF2B5EF4-FFF2-40B4-BE49-F238E27FC236}">
                  <a16:creationId xmlns:a16="http://schemas.microsoft.com/office/drawing/2014/main" id="{4F5F7334-BDAE-BCCC-DF8F-93B355434380}"/>
                </a:ext>
              </a:extLst>
            </p:cNvPr>
            <p:cNvSpPr/>
            <p:nvPr/>
          </p:nvSpPr>
          <p:spPr>
            <a:xfrm rot="16200000">
              <a:off x="5680020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7" name="Шестиугольник 2026">
              <a:extLst>
                <a:ext uri="{FF2B5EF4-FFF2-40B4-BE49-F238E27FC236}">
                  <a16:creationId xmlns:a16="http://schemas.microsoft.com/office/drawing/2014/main" id="{FB4EA954-8768-8276-3139-27147461DE04}"/>
                </a:ext>
              </a:extLst>
            </p:cNvPr>
            <p:cNvSpPr/>
            <p:nvPr/>
          </p:nvSpPr>
          <p:spPr>
            <a:xfrm rot="16200000">
              <a:off x="5791874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8" name="Шестиугольник 2027">
              <a:extLst>
                <a:ext uri="{FF2B5EF4-FFF2-40B4-BE49-F238E27FC236}">
                  <a16:creationId xmlns:a16="http://schemas.microsoft.com/office/drawing/2014/main" id="{33CD34F7-4ACE-A3B7-6B1C-9510F0F5E04B}"/>
                </a:ext>
              </a:extLst>
            </p:cNvPr>
            <p:cNvSpPr/>
            <p:nvPr/>
          </p:nvSpPr>
          <p:spPr>
            <a:xfrm rot="16200000">
              <a:off x="6351139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9" name="Шестиугольник 2028">
              <a:extLst>
                <a:ext uri="{FF2B5EF4-FFF2-40B4-BE49-F238E27FC236}">
                  <a16:creationId xmlns:a16="http://schemas.microsoft.com/office/drawing/2014/main" id="{F8820BE0-81A3-90E8-6CBE-2A21041EA59F}"/>
                </a:ext>
              </a:extLst>
            </p:cNvPr>
            <p:cNvSpPr/>
            <p:nvPr/>
          </p:nvSpPr>
          <p:spPr>
            <a:xfrm rot="16200000">
              <a:off x="6462993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0" name="Шестиугольник 2029">
              <a:extLst>
                <a:ext uri="{FF2B5EF4-FFF2-40B4-BE49-F238E27FC236}">
                  <a16:creationId xmlns:a16="http://schemas.microsoft.com/office/drawing/2014/main" id="{E15049F5-8FE5-3608-6E12-2B7B5F5A830D}"/>
                </a:ext>
              </a:extLst>
            </p:cNvPr>
            <p:cNvSpPr/>
            <p:nvPr/>
          </p:nvSpPr>
          <p:spPr>
            <a:xfrm rot="16200000">
              <a:off x="6127432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1" name="Шестиугольник 2030">
              <a:extLst>
                <a:ext uri="{FF2B5EF4-FFF2-40B4-BE49-F238E27FC236}">
                  <a16:creationId xmlns:a16="http://schemas.microsoft.com/office/drawing/2014/main" id="{BB9AF82A-000D-9585-D572-79BE93D24A41}"/>
                </a:ext>
              </a:extLst>
            </p:cNvPr>
            <p:cNvSpPr/>
            <p:nvPr/>
          </p:nvSpPr>
          <p:spPr>
            <a:xfrm rot="16200000">
              <a:off x="6239286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2" name="Шестиугольник 2031">
              <a:extLst>
                <a:ext uri="{FF2B5EF4-FFF2-40B4-BE49-F238E27FC236}">
                  <a16:creationId xmlns:a16="http://schemas.microsoft.com/office/drawing/2014/main" id="{60F08498-A512-0687-DEF9-8740E7A9A3FC}"/>
                </a:ext>
              </a:extLst>
            </p:cNvPr>
            <p:cNvSpPr/>
            <p:nvPr/>
          </p:nvSpPr>
          <p:spPr>
            <a:xfrm rot="16200000">
              <a:off x="6798551" y="57592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3" name="Шестиугольник 2032">
              <a:extLst>
                <a:ext uri="{FF2B5EF4-FFF2-40B4-BE49-F238E27FC236}">
                  <a16:creationId xmlns:a16="http://schemas.microsoft.com/office/drawing/2014/main" id="{223E348C-82B5-DEEF-00B5-C9A4EAB1C0F7}"/>
                </a:ext>
              </a:extLst>
            </p:cNvPr>
            <p:cNvSpPr/>
            <p:nvPr/>
          </p:nvSpPr>
          <p:spPr>
            <a:xfrm rot="16200000">
              <a:off x="6910405" y="57592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4" name="Шестиугольник 2033">
              <a:extLst>
                <a:ext uri="{FF2B5EF4-FFF2-40B4-BE49-F238E27FC236}">
                  <a16:creationId xmlns:a16="http://schemas.microsoft.com/office/drawing/2014/main" id="{A2E9C035-4593-19D5-2A96-3A6BDA26F8AA}"/>
                </a:ext>
              </a:extLst>
            </p:cNvPr>
            <p:cNvSpPr/>
            <p:nvPr/>
          </p:nvSpPr>
          <p:spPr>
            <a:xfrm rot="16200000">
              <a:off x="6574844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5" name="Шестиугольник 2034">
              <a:extLst>
                <a:ext uri="{FF2B5EF4-FFF2-40B4-BE49-F238E27FC236}">
                  <a16:creationId xmlns:a16="http://schemas.microsoft.com/office/drawing/2014/main" id="{3DC137EA-4BDC-AFCE-3FC6-785B54CE2D19}"/>
                </a:ext>
              </a:extLst>
            </p:cNvPr>
            <p:cNvSpPr/>
            <p:nvPr/>
          </p:nvSpPr>
          <p:spPr>
            <a:xfrm rot="16200000">
              <a:off x="6686698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6" name="Шестиугольник 2035">
              <a:extLst>
                <a:ext uri="{FF2B5EF4-FFF2-40B4-BE49-F238E27FC236}">
                  <a16:creationId xmlns:a16="http://schemas.microsoft.com/office/drawing/2014/main" id="{20E40E53-7177-6A54-A6E1-FC5429068841}"/>
                </a:ext>
              </a:extLst>
            </p:cNvPr>
            <p:cNvSpPr/>
            <p:nvPr/>
          </p:nvSpPr>
          <p:spPr>
            <a:xfrm rot="16200000">
              <a:off x="7022255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7" name="Шестиугольник 2036">
              <a:extLst>
                <a:ext uri="{FF2B5EF4-FFF2-40B4-BE49-F238E27FC236}">
                  <a16:creationId xmlns:a16="http://schemas.microsoft.com/office/drawing/2014/main" id="{344CF764-0D64-1037-9F6D-003D20265BA6}"/>
                </a:ext>
              </a:extLst>
            </p:cNvPr>
            <p:cNvSpPr/>
            <p:nvPr/>
          </p:nvSpPr>
          <p:spPr>
            <a:xfrm rot="16200000">
              <a:off x="7134109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8" name="Шестиугольник 2037">
              <a:extLst>
                <a:ext uri="{FF2B5EF4-FFF2-40B4-BE49-F238E27FC236}">
                  <a16:creationId xmlns:a16="http://schemas.microsoft.com/office/drawing/2014/main" id="{F0269998-8212-447D-2963-C59458E6F69E}"/>
                </a:ext>
              </a:extLst>
            </p:cNvPr>
            <p:cNvSpPr/>
            <p:nvPr/>
          </p:nvSpPr>
          <p:spPr>
            <a:xfrm rot="16200000">
              <a:off x="7469667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9" name="Шестиугольник 2038">
              <a:extLst>
                <a:ext uri="{FF2B5EF4-FFF2-40B4-BE49-F238E27FC236}">
                  <a16:creationId xmlns:a16="http://schemas.microsoft.com/office/drawing/2014/main" id="{D2D7AC26-2FAD-E3C6-CAA3-CE1AE9A41385}"/>
                </a:ext>
              </a:extLst>
            </p:cNvPr>
            <p:cNvSpPr/>
            <p:nvPr/>
          </p:nvSpPr>
          <p:spPr>
            <a:xfrm rot="16200000">
              <a:off x="7581521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0" name="Шестиугольник 2039">
              <a:extLst>
                <a:ext uri="{FF2B5EF4-FFF2-40B4-BE49-F238E27FC236}">
                  <a16:creationId xmlns:a16="http://schemas.microsoft.com/office/drawing/2014/main" id="{6FFFBE9B-EAE9-6FDB-1629-8E35F4D22F47}"/>
                </a:ext>
              </a:extLst>
            </p:cNvPr>
            <p:cNvSpPr/>
            <p:nvPr/>
          </p:nvSpPr>
          <p:spPr>
            <a:xfrm rot="16200000">
              <a:off x="7245960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1" name="Шестиугольник 2040">
              <a:extLst>
                <a:ext uri="{FF2B5EF4-FFF2-40B4-BE49-F238E27FC236}">
                  <a16:creationId xmlns:a16="http://schemas.microsoft.com/office/drawing/2014/main" id="{319FC11C-9977-6267-B7D5-69F0773198BD}"/>
                </a:ext>
              </a:extLst>
            </p:cNvPr>
            <p:cNvSpPr/>
            <p:nvPr/>
          </p:nvSpPr>
          <p:spPr>
            <a:xfrm rot="16200000">
              <a:off x="7357814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2" name="Шестиугольник 2041">
              <a:extLst>
                <a:ext uri="{FF2B5EF4-FFF2-40B4-BE49-F238E27FC236}">
                  <a16:creationId xmlns:a16="http://schemas.microsoft.com/office/drawing/2014/main" id="{A3CEA014-7A91-2EF0-34B6-B8DCE93E7A73}"/>
                </a:ext>
              </a:extLst>
            </p:cNvPr>
            <p:cNvSpPr/>
            <p:nvPr/>
          </p:nvSpPr>
          <p:spPr>
            <a:xfrm rot="16200000">
              <a:off x="7917079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3" name="Шестиугольник 2042">
              <a:extLst>
                <a:ext uri="{FF2B5EF4-FFF2-40B4-BE49-F238E27FC236}">
                  <a16:creationId xmlns:a16="http://schemas.microsoft.com/office/drawing/2014/main" id="{AAEB1B45-0DAE-C490-7383-A2A2938C1F16}"/>
                </a:ext>
              </a:extLst>
            </p:cNvPr>
            <p:cNvSpPr/>
            <p:nvPr/>
          </p:nvSpPr>
          <p:spPr>
            <a:xfrm rot="16200000">
              <a:off x="8028933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4" name="Шестиугольник 2043">
              <a:extLst>
                <a:ext uri="{FF2B5EF4-FFF2-40B4-BE49-F238E27FC236}">
                  <a16:creationId xmlns:a16="http://schemas.microsoft.com/office/drawing/2014/main" id="{8EE2D9B4-6BEC-577A-EC05-08714F43936B}"/>
                </a:ext>
              </a:extLst>
            </p:cNvPr>
            <p:cNvSpPr/>
            <p:nvPr/>
          </p:nvSpPr>
          <p:spPr>
            <a:xfrm rot="16200000">
              <a:off x="7693372" y="5759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5" name="Шестиугольник 2044">
              <a:extLst>
                <a:ext uri="{FF2B5EF4-FFF2-40B4-BE49-F238E27FC236}">
                  <a16:creationId xmlns:a16="http://schemas.microsoft.com/office/drawing/2014/main" id="{C65D3046-166A-C312-4F51-C8FAC09B1BAB}"/>
                </a:ext>
              </a:extLst>
            </p:cNvPr>
            <p:cNvSpPr/>
            <p:nvPr/>
          </p:nvSpPr>
          <p:spPr>
            <a:xfrm rot="16200000">
              <a:off x="7805226" y="5759281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6" name="Шестиугольник 2045">
              <a:extLst>
                <a:ext uri="{FF2B5EF4-FFF2-40B4-BE49-F238E27FC236}">
                  <a16:creationId xmlns:a16="http://schemas.microsoft.com/office/drawing/2014/main" id="{9B7066D2-159A-01DE-4924-36F69FE96950}"/>
                </a:ext>
              </a:extLst>
            </p:cNvPr>
            <p:cNvSpPr/>
            <p:nvPr/>
          </p:nvSpPr>
          <p:spPr>
            <a:xfrm rot="16200000">
              <a:off x="8364491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7" name="Шестиугольник 2046">
              <a:extLst>
                <a:ext uri="{FF2B5EF4-FFF2-40B4-BE49-F238E27FC236}">
                  <a16:creationId xmlns:a16="http://schemas.microsoft.com/office/drawing/2014/main" id="{8B0396EB-A45F-9DB8-9D9B-83436EA5CFDD}"/>
                </a:ext>
              </a:extLst>
            </p:cNvPr>
            <p:cNvSpPr/>
            <p:nvPr/>
          </p:nvSpPr>
          <p:spPr>
            <a:xfrm rot="16200000">
              <a:off x="8476345" y="57592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8" name="Шестиугольник 2047">
              <a:extLst>
                <a:ext uri="{FF2B5EF4-FFF2-40B4-BE49-F238E27FC236}">
                  <a16:creationId xmlns:a16="http://schemas.microsoft.com/office/drawing/2014/main" id="{DC5CD18F-3AEE-F0F8-7C88-9D7188997C2D}"/>
                </a:ext>
              </a:extLst>
            </p:cNvPr>
            <p:cNvSpPr/>
            <p:nvPr/>
          </p:nvSpPr>
          <p:spPr>
            <a:xfrm rot="16200000">
              <a:off x="8140784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9" name="Шестиугольник 2048">
              <a:extLst>
                <a:ext uri="{FF2B5EF4-FFF2-40B4-BE49-F238E27FC236}">
                  <a16:creationId xmlns:a16="http://schemas.microsoft.com/office/drawing/2014/main" id="{A2FE2CF5-6049-B0C0-EA41-07285EBC2675}"/>
                </a:ext>
              </a:extLst>
            </p:cNvPr>
            <p:cNvSpPr/>
            <p:nvPr/>
          </p:nvSpPr>
          <p:spPr>
            <a:xfrm rot="16200000">
              <a:off x="8252638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0" name="Шестиугольник 2049">
              <a:extLst>
                <a:ext uri="{FF2B5EF4-FFF2-40B4-BE49-F238E27FC236}">
                  <a16:creationId xmlns:a16="http://schemas.microsoft.com/office/drawing/2014/main" id="{0BA21484-2888-092A-30BB-59B62F22E1C6}"/>
                </a:ext>
              </a:extLst>
            </p:cNvPr>
            <p:cNvSpPr/>
            <p:nvPr/>
          </p:nvSpPr>
          <p:spPr>
            <a:xfrm rot="16200000">
              <a:off x="8588196" y="575928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1" name="Шестиугольник 2050">
              <a:extLst>
                <a:ext uri="{FF2B5EF4-FFF2-40B4-BE49-F238E27FC236}">
                  <a16:creationId xmlns:a16="http://schemas.microsoft.com/office/drawing/2014/main" id="{64F19A6A-891F-AC1D-0377-30C15C8F6F4D}"/>
                </a:ext>
              </a:extLst>
            </p:cNvPr>
            <p:cNvSpPr/>
            <p:nvPr/>
          </p:nvSpPr>
          <p:spPr>
            <a:xfrm rot="16200000">
              <a:off x="4182262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2" name="Шестиугольник 2051">
              <a:extLst>
                <a:ext uri="{FF2B5EF4-FFF2-40B4-BE49-F238E27FC236}">
                  <a16:creationId xmlns:a16="http://schemas.microsoft.com/office/drawing/2014/main" id="{9FA89BCF-A102-3D73-E3EA-9F1452A68C2C}"/>
                </a:ext>
              </a:extLst>
            </p:cNvPr>
            <p:cNvSpPr/>
            <p:nvPr/>
          </p:nvSpPr>
          <p:spPr>
            <a:xfrm rot="16200000">
              <a:off x="4517820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3" name="Шестиугольник 2052">
              <a:extLst>
                <a:ext uri="{FF2B5EF4-FFF2-40B4-BE49-F238E27FC236}">
                  <a16:creationId xmlns:a16="http://schemas.microsoft.com/office/drawing/2014/main" id="{A739BEAC-CDF2-2FD1-32BC-28C6A14B4C0A}"/>
                </a:ext>
              </a:extLst>
            </p:cNvPr>
            <p:cNvSpPr/>
            <p:nvPr/>
          </p:nvSpPr>
          <p:spPr>
            <a:xfrm rot="16200000">
              <a:off x="4629674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4" name="Шестиугольник 2053">
              <a:extLst>
                <a:ext uri="{FF2B5EF4-FFF2-40B4-BE49-F238E27FC236}">
                  <a16:creationId xmlns:a16="http://schemas.microsoft.com/office/drawing/2014/main" id="{40882FDF-7E8C-6A5A-C23D-03B43A1EBD11}"/>
                </a:ext>
              </a:extLst>
            </p:cNvPr>
            <p:cNvSpPr/>
            <p:nvPr/>
          </p:nvSpPr>
          <p:spPr>
            <a:xfrm rot="16200000">
              <a:off x="4294113" y="58605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5" name="Шестиугольник 2054">
              <a:extLst>
                <a:ext uri="{FF2B5EF4-FFF2-40B4-BE49-F238E27FC236}">
                  <a16:creationId xmlns:a16="http://schemas.microsoft.com/office/drawing/2014/main" id="{CF4FE28B-1D5D-7B36-E799-662890ED81AD}"/>
                </a:ext>
              </a:extLst>
            </p:cNvPr>
            <p:cNvSpPr/>
            <p:nvPr/>
          </p:nvSpPr>
          <p:spPr>
            <a:xfrm rot="16200000">
              <a:off x="4405967" y="58605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6" name="Шестиугольник 2055">
              <a:extLst>
                <a:ext uri="{FF2B5EF4-FFF2-40B4-BE49-F238E27FC236}">
                  <a16:creationId xmlns:a16="http://schemas.microsoft.com/office/drawing/2014/main" id="{A7427B2E-0AB7-9B88-BA4F-D9F3DDA120CF}"/>
                </a:ext>
              </a:extLst>
            </p:cNvPr>
            <p:cNvSpPr/>
            <p:nvPr/>
          </p:nvSpPr>
          <p:spPr>
            <a:xfrm rot="16200000">
              <a:off x="4965232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7" name="Шестиугольник 2056">
              <a:extLst>
                <a:ext uri="{FF2B5EF4-FFF2-40B4-BE49-F238E27FC236}">
                  <a16:creationId xmlns:a16="http://schemas.microsoft.com/office/drawing/2014/main" id="{AEE79037-F426-E240-11DB-5DCEE4F9E5CB}"/>
                </a:ext>
              </a:extLst>
            </p:cNvPr>
            <p:cNvSpPr/>
            <p:nvPr/>
          </p:nvSpPr>
          <p:spPr>
            <a:xfrm rot="16200000">
              <a:off x="5077086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8" name="Шестиугольник 2057">
              <a:extLst>
                <a:ext uri="{FF2B5EF4-FFF2-40B4-BE49-F238E27FC236}">
                  <a16:creationId xmlns:a16="http://schemas.microsoft.com/office/drawing/2014/main" id="{B12195B9-6626-332C-8204-A2CA2E7BFA6C}"/>
                </a:ext>
              </a:extLst>
            </p:cNvPr>
            <p:cNvSpPr/>
            <p:nvPr/>
          </p:nvSpPr>
          <p:spPr>
            <a:xfrm rot="16200000">
              <a:off x="4741525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9" name="Шестиугольник 2058">
              <a:extLst>
                <a:ext uri="{FF2B5EF4-FFF2-40B4-BE49-F238E27FC236}">
                  <a16:creationId xmlns:a16="http://schemas.microsoft.com/office/drawing/2014/main" id="{F5C44A13-0AD0-8846-2073-D2542B407ED4}"/>
                </a:ext>
              </a:extLst>
            </p:cNvPr>
            <p:cNvSpPr/>
            <p:nvPr/>
          </p:nvSpPr>
          <p:spPr>
            <a:xfrm rot="16200000">
              <a:off x="4853379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0" name="Шестиугольник 2059">
              <a:extLst>
                <a:ext uri="{FF2B5EF4-FFF2-40B4-BE49-F238E27FC236}">
                  <a16:creationId xmlns:a16="http://schemas.microsoft.com/office/drawing/2014/main" id="{EE10F390-5814-17A0-387A-B9D59A2F1C58}"/>
                </a:ext>
              </a:extLst>
            </p:cNvPr>
            <p:cNvSpPr/>
            <p:nvPr/>
          </p:nvSpPr>
          <p:spPr>
            <a:xfrm rot="16200000">
              <a:off x="5412644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1" name="Шестиугольник 2060">
              <a:extLst>
                <a:ext uri="{FF2B5EF4-FFF2-40B4-BE49-F238E27FC236}">
                  <a16:creationId xmlns:a16="http://schemas.microsoft.com/office/drawing/2014/main" id="{D598463C-4FDE-799E-C333-E93E3F88809F}"/>
                </a:ext>
              </a:extLst>
            </p:cNvPr>
            <p:cNvSpPr/>
            <p:nvPr/>
          </p:nvSpPr>
          <p:spPr>
            <a:xfrm rot="16200000">
              <a:off x="5524498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2" name="Шестиугольник 2061">
              <a:extLst>
                <a:ext uri="{FF2B5EF4-FFF2-40B4-BE49-F238E27FC236}">
                  <a16:creationId xmlns:a16="http://schemas.microsoft.com/office/drawing/2014/main" id="{956F961A-C63E-7686-5B34-E29013273875}"/>
                </a:ext>
              </a:extLst>
            </p:cNvPr>
            <p:cNvSpPr/>
            <p:nvPr/>
          </p:nvSpPr>
          <p:spPr>
            <a:xfrm rot="16200000">
              <a:off x="5188937" y="58605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3" name="Шестиугольник 2062">
              <a:extLst>
                <a:ext uri="{FF2B5EF4-FFF2-40B4-BE49-F238E27FC236}">
                  <a16:creationId xmlns:a16="http://schemas.microsoft.com/office/drawing/2014/main" id="{5CB7D73B-765F-51CC-411C-5F4628AD9283}"/>
                </a:ext>
              </a:extLst>
            </p:cNvPr>
            <p:cNvSpPr/>
            <p:nvPr/>
          </p:nvSpPr>
          <p:spPr>
            <a:xfrm rot="16200000">
              <a:off x="5300791" y="58605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4" name="Шестиугольник 2063">
              <a:extLst>
                <a:ext uri="{FF2B5EF4-FFF2-40B4-BE49-F238E27FC236}">
                  <a16:creationId xmlns:a16="http://schemas.microsoft.com/office/drawing/2014/main" id="{8ADCE97C-1500-B498-D6E6-1656018CDEB0}"/>
                </a:ext>
              </a:extLst>
            </p:cNvPr>
            <p:cNvSpPr/>
            <p:nvPr/>
          </p:nvSpPr>
          <p:spPr>
            <a:xfrm rot="16200000">
              <a:off x="5860056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5" name="Шестиугольник 2064">
              <a:extLst>
                <a:ext uri="{FF2B5EF4-FFF2-40B4-BE49-F238E27FC236}">
                  <a16:creationId xmlns:a16="http://schemas.microsoft.com/office/drawing/2014/main" id="{92C51AE5-130B-AF38-90FC-C6A8457A4FBA}"/>
                </a:ext>
              </a:extLst>
            </p:cNvPr>
            <p:cNvSpPr/>
            <p:nvPr/>
          </p:nvSpPr>
          <p:spPr>
            <a:xfrm rot="16200000">
              <a:off x="5971910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6" name="Шестиугольник 2065">
              <a:extLst>
                <a:ext uri="{FF2B5EF4-FFF2-40B4-BE49-F238E27FC236}">
                  <a16:creationId xmlns:a16="http://schemas.microsoft.com/office/drawing/2014/main" id="{7634F557-30A6-2E03-44B0-F9405B87E4EB}"/>
                </a:ext>
              </a:extLst>
            </p:cNvPr>
            <p:cNvSpPr/>
            <p:nvPr/>
          </p:nvSpPr>
          <p:spPr>
            <a:xfrm rot="16200000">
              <a:off x="5636349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7" name="Шестиугольник 2066">
              <a:extLst>
                <a:ext uri="{FF2B5EF4-FFF2-40B4-BE49-F238E27FC236}">
                  <a16:creationId xmlns:a16="http://schemas.microsoft.com/office/drawing/2014/main" id="{53DBFD6D-2030-E0F6-1462-02449B26D874}"/>
                </a:ext>
              </a:extLst>
            </p:cNvPr>
            <p:cNvSpPr/>
            <p:nvPr/>
          </p:nvSpPr>
          <p:spPr>
            <a:xfrm rot="16200000">
              <a:off x="5748203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8" name="Шестиугольник 2067">
              <a:extLst>
                <a:ext uri="{FF2B5EF4-FFF2-40B4-BE49-F238E27FC236}">
                  <a16:creationId xmlns:a16="http://schemas.microsoft.com/office/drawing/2014/main" id="{CA3BC64C-63D9-A541-807C-426A6CA2B9CD}"/>
                </a:ext>
              </a:extLst>
            </p:cNvPr>
            <p:cNvSpPr/>
            <p:nvPr/>
          </p:nvSpPr>
          <p:spPr>
            <a:xfrm rot="16200000">
              <a:off x="6307468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9" name="Шестиугольник 2068">
              <a:extLst>
                <a:ext uri="{FF2B5EF4-FFF2-40B4-BE49-F238E27FC236}">
                  <a16:creationId xmlns:a16="http://schemas.microsoft.com/office/drawing/2014/main" id="{59762EFB-13F0-3605-028F-F250A41ECF6C}"/>
                </a:ext>
              </a:extLst>
            </p:cNvPr>
            <p:cNvSpPr/>
            <p:nvPr/>
          </p:nvSpPr>
          <p:spPr>
            <a:xfrm rot="16200000">
              <a:off x="6419322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0" name="Шестиугольник 2069">
              <a:extLst>
                <a:ext uri="{FF2B5EF4-FFF2-40B4-BE49-F238E27FC236}">
                  <a16:creationId xmlns:a16="http://schemas.microsoft.com/office/drawing/2014/main" id="{5B6748D6-855C-C2A5-DA87-A895D00F962D}"/>
                </a:ext>
              </a:extLst>
            </p:cNvPr>
            <p:cNvSpPr/>
            <p:nvPr/>
          </p:nvSpPr>
          <p:spPr>
            <a:xfrm rot="16200000">
              <a:off x="6083761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1" name="Шестиугольник 2070">
              <a:extLst>
                <a:ext uri="{FF2B5EF4-FFF2-40B4-BE49-F238E27FC236}">
                  <a16:creationId xmlns:a16="http://schemas.microsoft.com/office/drawing/2014/main" id="{778B09E7-D767-0497-F2B0-1223335F42AA}"/>
                </a:ext>
              </a:extLst>
            </p:cNvPr>
            <p:cNvSpPr/>
            <p:nvPr/>
          </p:nvSpPr>
          <p:spPr>
            <a:xfrm rot="16200000">
              <a:off x="6195615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2" name="Шестиугольник 2071">
              <a:extLst>
                <a:ext uri="{FF2B5EF4-FFF2-40B4-BE49-F238E27FC236}">
                  <a16:creationId xmlns:a16="http://schemas.microsoft.com/office/drawing/2014/main" id="{C12C23E3-8BE9-5887-D95E-E686639E5034}"/>
                </a:ext>
              </a:extLst>
            </p:cNvPr>
            <p:cNvSpPr/>
            <p:nvPr/>
          </p:nvSpPr>
          <p:spPr>
            <a:xfrm rot="16200000">
              <a:off x="6754880" y="586058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3" name="Шестиугольник 2072">
              <a:extLst>
                <a:ext uri="{FF2B5EF4-FFF2-40B4-BE49-F238E27FC236}">
                  <a16:creationId xmlns:a16="http://schemas.microsoft.com/office/drawing/2014/main" id="{11D35E0B-862C-F432-B5BA-9682D50683F0}"/>
                </a:ext>
              </a:extLst>
            </p:cNvPr>
            <p:cNvSpPr/>
            <p:nvPr/>
          </p:nvSpPr>
          <p:spPr>
            <a:xfrm rot="16200000">
              <a:off x="6531173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4" name="Шестиугольник 2073">
              <a:extLst>
                <a:ext uri="{FF2B5EF4-FFF2-40B4-BE49-F238E27FC236}">
                  <a16:creationId xmlns:a16="http://schemas.microsoft.com/office/drawing/2014/main" id="{E904545F-5D05-A5FC-7071-845404D018F6}"/>
                </a:ext>
              </a:extLst>
            </p:cNvPr>
            <p:cNvSpPr/>
            <p:nvPr/>
          </p:nvSpPr>
          <p:spPr>
            <a:xfrm rot="16200000">
              <a:off x="6643027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5" name="Шестиугольник 2074">
              <a:extLst>
                <a:ext uri="{FF2B5EF4-FFF2-40B4-BE49-F238E27FC236}">
                  <a16:creationId xmlns:a16="http://schemas.microsoft.com/office/drawing/2014/main" id="{91B7D3EC-EE98-B076-6496-ABD440CBAA2F}"/>
                </a:ext>
              </a:extLst>
            </p:cNvPr>
            <p:cNvSpPr/>
            <p:nvPr/>
          </p:nvSpPr>
          <p:spPr>
            <a:xfrm rot="16200000">
              <a:off x="7090438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6" name="Шестиугольник 2075">
              <a:extLst>
                <a:ext uri="{FF2B5EF4-FFF2-40B4-BE49-F238E27FC236}">
                  <a16:creationId xmlns:a16="http://schemas.microsoft.com/office/drawing/2014/main" id="{EB177F63-652E-F141-674B-9D8BE19F8B53}"/>
                </a:ext>
              </a:extLst>
            </p:cNvPr>
            <p:cNvSpPr/>
            <p:nvPr/>
          </p:nvSpPr>
          <p:spPr>
            <a:xfrm rot="16200000">
              <a:off x="7425996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7" name="Шестиугольник 2076">
              <a:extLst>
                <a:ext uri="{FF2B5EF4-FFF2-40B4-BE49-F238E27FC236}">
                  <a16:creationId xmlns:a16="http://schemas.microsoft.com/office/drawing/2014/main" id="{26ACFE51-B654-9F00-758B-47683855EB0C}"/>
                </a:ext>
              </a:extLst>
            </p:cNvPr>
            <p:cNvSpPr/>
            <p:nvPr/>
          </p:nvSpPr>
          <p:spPr>
            <a:xfrm rot="16200000">
              <a:off x="7537850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8" name="Шестиугольник 2077">
              <a:extLst>
                <a:ext uri="{FF2B5EF4-FFF2-40B4-BE49-F238E27FC236}">
                  <a16:creationId xmlns:a16="http://schemas.microsoft.com/office/drawing/2014/main" id="{FAE127A5-7946-2AEB-419F-A2ACE7E24291}"/>
                </a:ext>
              </a:extLst>
            </p:cNvPr>
            <p:cNvSpPr/>
            <p:nvPr/>
          </p:nvSpPr>
          <p:spPr>
            <a:xfrm rot="16200000">
              <a:off x="7202289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9" name="Шестиугольник 2078">
              <a:extLst>
                <a:ext uri="{FF2B5EF4-FFF2-40B4-BE49-F238E27FC236}">
                  <a16:creationId xmlns:a16="http://schemas.microsoft.com/office/drawing/2014/main" id="{81DD6FA4-E746-F8B6-45B2-EF7D5E512174}"/>
                </a:ext>
              </a:extLst>
            </p:cNvPr>
            <p:cNvSpPr/>
            <p:nvPr/>
          </p:nvSpPr>
          <p:spPr>
            <a:xfrm rot="16200000">
              <a:off x="7314143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0" name="Шестиугольник 2079">
              <a:extLst>
                <a:ext uri="{FF2B5EF4-FFF2-40B4-BE49-F238E27FC236}">
                  <a16:creationId xmlns:a16="http://schemas.microsoft.com/office/drawing/2014/main" id="{061F3C49-DC88-BD33-F710-936293277769}"/>
                </a:ext>
              </a:extLst>
            </p:cNvPr>
            <p:cNvSpPr/>
            <p:nvPr/>
          </p:nvSpPr>
          <p:spPr>
            <a:xfrm rot="16200000">
              <a:off x="7873408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1" name="Шестиугольник 2080">
              <a:extLst>
                <a:ext uri="{FF2B5EF4-FFF2-40B4-BE49-F238E27FC236}">
                  <a16:creationId xmlns:a16="http://schemas.microsoft.com/office/drawing/2014/main" id="{4180BCC4-991B-8A34-3735-2E604F4473C4}"/>
                </a:ext>
              </a:extLst>
            </p:cNvPr>
            <p:cNvSpPr/>
            <p:nvPr/>
          </p:nvSpPr>
          <p:spPr>
            <a:xfrm rot="16200000">
              <a:off x="7985262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2" name="Шестиугольник 2081">
              <a:extLst>
                <a:ext uri="{FF2B5EF4-FFF2-40B4-BE49-F238E27FC236}">
                  <a16:creationId xmlns:a16="http://schemas.microsoft.com/office/drawing/2014/main" id="{D836BEED-5646-26DE-7017-A84359AEC670}"/>
                </a:ext>
              </a:extLst>
            </p:cNvPr>
            <p:cNvSpPr/>
            <p:nvPr/>
          </p:nvSpPr>
          <p:spPr>
            <a:xfrm rot="16200000">
              <a:off x="7649701" y="58605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3" name="Шестиугольник 2082">
              <a:extLst>
                <a:ext uri="{FF2B5EF4-FFF2-40B4-BE49-F238E27FC236}">
                  <a16:creationId xmlns:a16="http://schemas.microsoft.com/office/drawing/2014/main" id="{EE8B7E76-A9CD-3E15-DB67-D2ACA6569CED}"/>
                </a:ext>
              </a:extLst>
            </p:cNvPr>
            <p:cNvSpPr/>
            <p:nvPr/>
          </p:nvSpPr>
          <p:spPr>
            <a:xfrm rot="16200000">
              <a:off x="7761555" y="58605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4" name="Шестиугольник 2083">
              <a:extLst>
                <a:ext uri="{FF2B5EF4-FFF2-40B4-BE49-F238E27FC236}">
                  <a16:creationId xmlns:a16="http://schemas.microsoft.com/office/drawing/2014/main" id="{865DB92C-2A24-0B9D-8329-FD3C17C76A18}"/>
                </a:ext>
              </a:extLst>
            </p:cNvPr>
            <p:cNvSpPr/>
            <p:nvPr/>
          </p:nvSpPr>
          <p:spPr>
            <a:xfrm rot="16200000">
              <a:off x="8320820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5" name="Шестиугольник 2084">
              <a:extLst>
                <a:ext uri="{FF2B5EF4-FFF2-40B4-BE49-F238E27FC236}">
                  <a16:creationId xmlns:a16="http://schemas.microsoft.com/office/drawing/2014/main" id="{D1501DB2-19B3-511B-2D29-DA362058BDA7}"/>
                </a:ext>
              </a:extLst>
            </p:cNvPr>
            <p:cNvSpPr/>
            <p:nvPr/>
          </p:nvSpPr>
          <p:spPr>
            <a:xfrm rot="16200000">
              <a:off x="8432674" y="586058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6" name="Шестиугольник 2085">
              <a:extLst>
                <a:ext uri="{FF2B5EF4-FFF2-40B4-BE49-F238E27FC236}">
                  <a16:creationId xmlns:a16="http://schemas.microsoft.com/office/drawing/2014/main" id="{F05F50C2-21FE-C347-6E2E-C0DABE15D910}"/>
                </a:ext>
              </a:extLst>
            </p:cNvPr>
            <p:cNvSpPr/>
            <p:nvPr/>
          </p:nvSpPr>
          <p:spPr>
            <a:xfrm rot="16200000">
              <a:off x="8097113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7" name="Шестиугольник 2086">
              <a:extLst>
                <a:ext uri="{FF2B5EF4-FFF2-40B4-BE49-F238E27FC236}">
                  <a16:creationId xmlns:a16="http://schemas.microsoft.com/office/drawing/2014/main" id="{D1F3B5AD-76E3-B8DA-A7E7-4B091686F1DD}"/>
                </a:ext>
              </a:extLst>
            </p:cNvPr>
            <p:cNvSpPr/>
            <p:nvPr/>
          </p:nvSpPr>
          <p:spPr>
            <a:xfrm rot="16200000">
              <a:off x="8208967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8" name="Шестиугольник 2087">
              <a:extLst>
                <a:ext uri="{FF2B5EF4-FFF2-40B4-BE49-F238E27FC236}">
                  <a16:creationId xmlns:a16="http://schemas.microsoft.com/office/drawing/2014/main" id="{1452F23F-AF79-10C9-503E-4BA7274CEC9D}"/>
                </a:ext>
              </a:extLst>
            </p:cNvPr>
            <p:cNvSpPr/>
            <p:nvPr/>
          </p:nvSpPr>
          <p:spPr>
            <a:xfrm rot="16200000">
              <a:off x="8544525" y="586058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89" name="Шестиугольник 2088">
              <a:extLst>
                <a:ext uri="{FF2B5EF4-FFF2-40B4-BE49-F238E27FC236}">
                  <a16:creationId xmlns:a16="http://schemas.microsoft.com/office/drawing/2014/main" id="{5B951A48-1ABD-B163-CF1A-B3866292A1C7}"/>
                </a:ext>
              </a:extLst>
            </p:cNvPr>
            <p:cNvSpPr/>
            <p:nvPr/>
          </p:nvSpPr>
          <p:spPr>
            <a:xfrm rot="16200000">
              <a:off x="4114080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0" name="Шестиугольник 2089">
              <a:extLst>
                <a:ext uri="{FF2B5EF4-FFF2-40B4-BE49-F238E27FC236}">
                  <a16:creationId xmlns:a16="http://schemas.microsoft.com/office/drawing/2014/main" id="{5757B864-9CEE-B7DF-E81F-321454DAF754}"/>
                </a:ext>
              </a:extLst>
            </p:cNvPr>
            <p:cNvSpPr/>
            <p:nvPr/>
          </p:nvSpPr>
          <p:spPr>
            <a:xfrm rot="16200000">
              <a:off x="4225934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1" name="Шестиугольник 2090">
              <a:extLst>
                <a:ext uri="{FF2B5EF4-FFF2-40B4-BE49-F238E27FC236}">
                  <a16:creationId xmlns:a16="http://schemas.microsoft.com/office/drawing/2014/main" id="{9C3EED4A-4433-C296-49EE-32DBABDC8D7B}"/>
                </a:ext>
              </a:extLst>
            </p:cNvPr>
            <p:cNvSpPr/>
            <p:nvPr/>
          </p:nvSpPr>
          <p:spPr>
            <a:xfrm rot="16200000">
              <a:off x="4561492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2" name="Шестиугольник 2091">
              <a:extLst>
                <a:ext uri="{FF2B5EF4-FFF2-40B4-BE49-F238E27FC236}">
                  <a16:creationId xmlns:a16="http://schemas.microsoft.com/office/drawing/2014/main" id="{5E769D55-00D5-2F26-A702-AA3ABAFF626E}"/>
                </a:ext>
              </a:extLst>
            </p:cNvPr>
            <p:cNvSpPr/>
            <p:nvPr/>
          </p:nvSpPr>
          <p:spPr>
            <a:xfrm rot="16200000">
              <a:off x="4673346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3" name="Шестиугольник 2092">
              <a:extLst>
                <a:ext uri="{FF2B5EF4-FFF2-40B4-BE49-F238E27FC236}">
                  <a16:creationId xmlns:a16="http://schemas.microsoft.com/office/drawing/2014/main" id="{69229070-912E-2933-A5A0-FAEEDDD70F4B}"/>
                </a:ext>
              </a:extLst>
            </p:cNvPr>
            <p:cNvSpPr/>
            <p:nvPr/>
          </p:nvSpPr>
          <p:spPr>
            <a:xfrm rot="16200000">
              <a:off x="4337785" y="59618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4" name="Шестиугольник 2093">
              <a:extLst>
                <a:ext uri="{FF2B5EF4-FFF2-40B4-BE49-F238E27FC236}">
                  <a16:creationId xmlns:a16="http://schemas.microsoft.com/office/drawing/2014/main" id="{7C55D388-38F9-3605-C449-C11FCE74817B}"/>
                </a:ext>
              </a:extLst>
            </p:cNvPr>
            <p:cNvSpPr/>
            <p:nvPr/>
          </p:nvSpPr>
          <p:spPr>
            <a:xfrm rot="16200000">
              <a:off x="4449639" y="59618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5" name="Шестиугольник 2094">
              <a:extLst>
                <a:ext uri="{FF2B5EF4-FFF2-40B4-BE49-F238E27FC236}">
                  <a16:creationId xmlns:a16="http://schemas.microsoft.com/office/drawing/2014/main" id="{C790AAFC-76D9-BE6D-DD59-ABA4B2089173}"/>
                </a:ext>
              </a:extLst>
            </p:cNvPr>
            <p:cNvSpPr/>
            <p:nvPr/>
          </p:nvSpPr>
          <p:spPr>
            <a:xfrm rot="16200000">
              <a:off x="5008904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6" name="Шестиугольник 2095">
              <a:extLst>
                <a:ext uri="{FF2B5EF4-FFF2-40B4-BE49-F238E27FC236}">
                  <a16:creationId xmlns:a16="http://schemas.microsoft.com/office/drawing/2014/main" id="{887DDF72-DCC4-87C3-340D-C1272CF2DC02}"/>
                </a:ext>
              </a:extLst>
            </p:cNvPr>
            <p:cNvSpPr/>
            <p:nvPr/>
          </p:nvSpPr>
          <p:spPr>
            <a:xfrm rot="16200000">
              <a:off x="5120758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7" name="Шестиугольник 2096">
              <a:extLst>
                <a:ext uri="{FF2B5EF4-FFF2-40B4-BE49-F238E27FC236}">
                  <a16:creationId xmlns:a16="http://schemas.microsoft.com/office/drawing/2014/main" id="{3BB34223-E3CF-22E6-4DDA-0916356112BC}"/>
                </a:ext>
              </a:extLst>
            </p:cNvPr>
            <p:cNvSpPr/>
            <p:nvPr/>
          </p:nvSpPr>
          <p:spPr>
            <a:xfrm rot="16200000">
              <a:off x="4785197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8" name="Шестиугольник 2097">
              <a:extLst>
                <a:ext uri="{FF2B5EF4-FFF2-40B4-BE49-F238E27FC236}">
                  <a16:creationId xmlns:a16="http://schemas.microsoft.com/office/drawing/2014/main" id="{2F899C65-5098-C273-4EE8-9BF11ACBE7CD}"/>
                </a:ext>
              </a:extLst>
            </p:cNvPr>
            <p:cNvSpPr/>
            <p:nvPr/>
          </p:nvSpPr>
          <p:spPr>
            <a:xfrm rot="16200000">
              <a:off x="4897051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9" name="Шестиугольник 2098">
              <a:extLst>
                <a:ext uri="{FF2B5EF4-FFF2-40B4-BE49-F238E27FC236}">
                  <a16:creationId xmlns:a16="http://schemas.microsoft.com/office/drawing/2014/main" id="{C408F305-173B-852A-76D1-A1C64C81EAF5}"/>
                </a:ext>
              </a:extLst>
            </p:cNvPr>
            <p:cNvSpPr/>
            <p:nvPr/>
          </p:nvSpPr>
          <p:spPr>
            <a:xfrm rot="16200000">
              <a:off x="5456316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0" name="Шестиугольник 2099">
              <a:extLst>
                <a:ext uri="{FF2B5EF4-FFF2-40B4-BE49-F238E27FC236}">
                  <a16:creationId xmlns:a16="http://schemas.microsoft.com/office/drawing/2014/main" id="{F4472004-C79B-03E9-52DD-9DFC474DAF45}"/>
                </a:ext>
              </a:extLst>
            </p:cNvPr>
            <p:cNvSpPr/>
            <p:nvPr/>
          </p:nvSpPr>
          <p:spPr>
            <a:xfrm rot="16200000">
              <a:off x="5568170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1" name="Шестиугольник 2100">
              <a:extLst>
                <a:ext uri="{FF2B5EF4-FFF2-40B4-BE49-F238E27FC236}">
                  <a16:creationId xmlns:a16="http://schemas.microsoft.com/office/drawing/2014/main" id="{F86FA30F-910E-BCD5-E04B-128A014560DC}"/>
                </a:ext>
              </a:extLst>
            </p:cNvPr>
            <p:cNvSpPr/>
            <p:nvPr/>
          </p:nvSpPr>
          <p:spPr>
            <a:xfrm rot="16200000">
              <a:off x="5232609" y="59618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2" name="Шестиугольник 2101">
              <a:extLst>
                <a:ext uri="{FF2B5EF4-FFF2-40B4-BE49-F238E27FC236}">
                  <a16:creationId xmlns:a16="http://schemas.microsoft.com/office/drawing/2014/main" id="{285F2766-0046-6FF6-16DB-1F2A9F394214}"/>
                </a:ext>
              </a:extLst>
            </p:cNvPr>
            <p:cNvSpPr/>
            <p:nvPr/>
          </p:nvSpPr>
          <p:spPr>
            <a:xfrm rot="16200000">
              <a:off x="5344463" y="59618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3" name="Шестиугольник 2102">
              <a:extLst>
                <a:ext uri="{FF2B5EF4-FFF2-40B4-BE49-F238E27FC236}">
                  <a16:creationId xmlns:a16="http://schemas.microsoft.com/office/drawing/2014/main" id="{A0AB8854-499A-6DF5-4009-FF0DCFE4581F}"/>
                </a:ext>
              </a:extLst>
            </p:cNvPr>
            <p:cNvSpPr/>
            <p:nvPr/>
          </p:nvSpPr>
          <p:spPr>
            <a:xfrm rot="16200000">
              <a:off x="5903728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4" name="Шестиугольник 2103">
              <a:extLst>
                <a:ext uri="{FF2B5EF4-FFF2-40B4-BE49-F238E27FC236}">
                  <a16:creationId xmlns:a16="http://schemas.microsoft.com/office/drawing/2014/main" id="{9380D56C-87CB-B53B-42F2-6D3E0CBA60D1}"/>
                </a:ext>
              </a:extLst>
            </p:cNvPr>
            <p:cNvSpPr/>
            <p:nvPr/>
          </p:nvSpPr>
          <p:spPr>
            <a:xfrm rot="16200000">
              <a:off x="6015582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5" name="Шестиугольник 2104">
              <a:extLst>
                <a:ext uri="{FF2B5EF4-FFF2-40B4-BE49-F238E27FC236}">
                  <a16:creationId xmlns:a16="http://schemas.microsoft.com/office/drawing/2014/main" id="{386C5669-627D-BAD8-C864-EAA5060AEBEC}"/>
                </a:ext>
              </a:extLst>
            </p:cNvPr>
            <p:cNvSpPr/>
            <p:nvPr/>
          </p:nvSpPr>
          <p:spPr>
            <a:xfrm rot="16200000">
              <a:off x="5680021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6" name="Шестиугольник 2105">
              <a:extLst>
                <a:ext uri="{FF2B5EF4-FFF2-40B4-BE49-F238E27FC236}">
                  <a16:creationId xmlns:a16="http://schemas.microsoft.com/office/drawing/2014/main" id="{BC7201B4-AC15-B5B1-0C82-1C37819F6945}"/>
                </a:ext>
              </a:extLst>
            </p:cNvPr>
            <p:cNvSpPr/>
            <p:nvPr/>
          </p:nvSpPr>
          <p:spPr>
            <a:xfrm rot="16200000">
              <a:off x="5791875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7" name="Шестиугольник 2106">
              <a:extLst>
                <a:ext uri="{FF2B5EF4-FFF2-40B4-BE49-F238E27FC236}">
                  <a16:creationId xmlns:a16="http://schemas.microsoft.com/office/drawing/2014/main" id="{F336659D-EEBA-0699-CDCF-AE115A0A6EF7}"/>
                </a:ext>
              </a:extLst>
            </p:cNvPr>
            <p:cNvSpPr/>
            <p:nvPr/>
          </p:nvSpPr>
          <p:spPr>
            <a:xfrm rot="16200000">
              <a:off x="6351140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8" name="Шестиугольник 2107">
              <a:extLst>
                <a:ext uri="{FF2B5EF4-FFF2-40B4-BE49-F238E27FC236}">
                  <a16:creationId xmlns:a16="http://schemas.microsoft.com/office/drawing/2014/main" id="{98F6E057-11CF-14E2-8A09-6A3D5B445FE4}"/>
                </a:ext>
              </a:extLst>
            </p:cNvPr>
            <p:cNvSpPr/>
            <p:nvPr/>
          </p:nvSpPr>
          <p:spPr>
            <a:xfrm rot="16200000">
              <a:off x="6462994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9" name="Шестиугольник 2108">
              <a:extLst>
                <a:ext uri="{FF2B5EF4-FFF2-40B4-BE49-F238E27FC236}">
                  <a16:creationId xmlns:a16="http://schemas.microsoft.com/office/drawing/2014/main" id="{F32BCF2E-877A-0C92-F659-0A746417559C}"/>
                </a:ext>
              </a:extLst>
            </p:cNvPr>
            <p:cNvSpPr/>
            <p:nvPr/>
          </p:nvSpPr>
          <p:spPr>
            <a:xfrm rot="16200000">
              <a:off x="6239287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0" name="Шестиугольник 2109">
              <a:extLst>
                <a:ext uri="{FF2B5EF4-FFF2-40B4-BE49-F238E27FC236}">
                  <a16:creationId xmlns:a16="http://schemas.microsoft.com/office/drawing/2014/main" id="{811A1C42-E749-A26A-8F16-A98203E57038}"/>
                </a:ext>
              </a:extLst>
            </p:cNvPr>
            <p:cNvSpPr/>
            <p:nvPr/>
          </p:nvSpPr>
          <p:spPr>
            <a:xfrm rot="16200000">
              <a:off x="6798552" y="596190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1" name="Шестиугольник 2110">
              <a:extLst>
                <a:ext uri="{FF2B5EF4-FFF2-40B4-BE49-F238E27FC236}">
                  <a16:creationId xmlns:a16="http://schemas.microsoft.com/office/drawing/2014/main" id="{960AD4A9-CEB4-5814-F2F2-7CA94002D043}"/>
                </a:ext>
              </a:extLst>
            </p:cNvPr>
            <p:cNvSpPr/>
            <p:nvPr/>
          </p:nvSpPr>
          <p:spPr>
            <a:xfrm rot="16200000">
              <a:off x="6574845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2" name="Шестиугольник 2111">
              <a:extLst>
                <a:ext uri="{FF2B5EF4-FFF2-40B4-BE49-F238E27FC236}">
                  <a16:creationId xmlns:a16="http://schemas.microsoft.com/office/drawing/2014/main" id="{A13C152F-6BA0-C75E-6667-87701058C80D}"/>
                </a:ext>
              </a:extLst>
            </p:cNvPr>
            <p:cNvSpPr/>
            <p:nvPr/>
          </p:nvSpPr>
          <p:spPr>
            <a:xfrm rot="16200000">
              <a:off x="6686699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3" name="Шестиугольник 2112">
              <a:extLst>
                <a:ext uri="{FF2B5EF4-FFF2-40B4-BE49-F238E27FC236}">
                  <a16:creationId xmlns:a16="http://schemas.microsoft.com/office/drawing/2014/main" id="{27D7386A-C0AD-3ABE-0A9B-EC6067F40C54}"/>
                </a:ext>
              </a:extLst>
            </p:cNvPr>
            <p:cNvSpPr/>
            <p:nvPr/>
          </p:nvSpPr>
          <p:spPr>
            <a:xfrm rot="16200000">
              <a:off x="7022256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4" name="Шестиугольник 2113">
              <a:extLst>
                <a:ext uri="{FF2B5EF4-FFF2-40B4-BE49-F238E27FC236}">
                  <a16:creationId xmlns:a16="http://schemas.microsoft.com/office/drawing/2014/main" id="{D66FC73A-3E10-FAE6-196C-C55E55BFBFB8}"/>
                </a:ext>
              </a:extLst>
            </p:cNvPr>
            <p:cNvSpPr/>
            <p:nvPr/>
          </p:nvSpPr>
          <p:spPr>
            <a:xfrm rot="16200000">
              <a:off x="7134110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5" name="Шестиугольник 2114">
              <a:extLst>
                <a:ext uri="{FF2B5EF4-FFF2-40B4-BE49-F238E27FC236}">
                  <a16:creationId xmlns:a16="http://schemas.microsoft.com/office/drawing/2014/main" id="{9918C220-D156-6F3B-88D7-2CE0D86EFF74}"/>
                </a:ext>
              </a:extLst>
            </p:cNvPr>
            <p:cNvSpPr/>
            <p:nvPr/>
          </p:nvSpPr>
          <p:spPr>
            <a:xfrm rot="16200000">
              <a:off x="7469668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6" name="Шестиугольник 2115">
              <a:extLst>
                <a:ext uri="{FF2B5EF4-FFF2-40B4-BE49-F238E27FC236}">
                  <a16:creationId xmlns:a16="http://schemas.microsoft.com/office/drawing/2014/main" id="{4333BE5A-B555-816F-DBC5-10AC53E92B5A}"/>
                </a:ext>
              </a:extLst>
            </p:cNvPr>
            <p:cNvSpPr/>
            <p:nvPr/>
          </p:nvSpPr>
          <p:spPr>
            <a:xfrm rot="16200000">
              <a:off x="7581522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7" name="Шестиугольник 2116">
              <a:extLst>
                <a:ext uri="{FF2B5EF4-FFF2-40B4-BE49-F238E27FC236}">
                  <a16:creationId xmlns:a16="http://schemas.microsoft.com/office/drawing/2014/main" id="{7F1867C7-0101-622A-8E20-3A0FB64F171A}"/>
                </a:ext>
              </a:extLst>
            </p:cNvPr>
            <p:cNvSpPr/>
            <p:nvPr/>
          </p:nvSpPr>
          <p:spPr>
            <a:xfrm rot="16200000">
              <a:off x="7245961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8" name="Шестиугольник 2117">
              <a:extLst>
                <a:ext uri="{FF2B5EF4-FFF2-40B4-BE49-F238E27FC236}">
                  <a16:creationId xmlns:a16="http://schemas.microsoft.com/office/drawing/2014/main" id="{D275081A-2BF2-A5BA-1ECD-8A4725B54E22}"/>
                </a:ext>
              </a:extLst>
            </p:cNvPr>
            <p:cNvSpPr/>
            <p:nvPr/>
          </p:nvSpPr>
          <p:spPr>
            <a:xfrm rot="16200000">
              <a:off x="7357815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9" name="Шестиугольник 2118">
              <a:extLst>
                <a:ext uri="{FF2B5EF4-FFF2-40B4-BE49-F238E27FC236}">
                  <a16:creationId xmlns:a16="http://schemas.microsoft.com/office/drawing/2014/main" id="{522042E1-DB73-D40A-33CB-32027DD378F7}"/>
                </a:ext>
              </a:extLst>
            </p:cNvPr>
            <p:cNvSpPr/>
            <p:nvPr/>
          </p:nvSpPr>
          <p:spPr>
            <a:xfrm rot="16200000">
              <a:off x="7917080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0" name="Шестиугольник 2119">
              <a:extLst>
                <a:ext uri="{FF2B5EF4-FFF2-40B4-BE49-F238E27FC236}">
                  <a16:creationId xmlns:a16="http://schemas.microsoft.com/office/drawing/2014/main" id="{D02AA67A-6E22-DD3E-7AA6-41FAE87266C9}"/>
                </a:ext>
              </a:extLst>
            </p:cNvPr>
            <p:cNvSpPr/>
            <p:nvPr/>
          </p:nvSpPr>
          <p:spPr>
            <a:xfrm rot="16200000">
              <a:off x="8028934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1" name="Шестиугольник 2120">
              <a:extLst>
                <a:ext uri="{FF2B5EF4-FFF2-40B4-BE49-F238E27FC236}">
                  <a16:creationId xmlns:a16="http://schemas.microsoft.com/office/drawing/2014/main" id="{4F3A0F8C-8310-0A0F-1A62-0930FF51C751}"/>
                </a:ext>
              </a:extLst>
            </p:cNvPr>
            <p:cNvSpPr/>
            <p:nvPr/>
          </p:nvSpPr>
          <p:spPr>
            <a:xfrm rot="16200000">
              <a:off x="7693373" y="59618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2" name="Шестиугольник 2121">
              <a:extLst>
                <a:ext uri="{FF2B5EF4-FFF2-40B4-BE49-F238E27FC236}">
                  <a16:creationId xmlns:a16="http://schemas.microsoft.com/office/drawing/2014/main" id="{A166F0DA-2249-CFD2-680D-344A75B9A234}"/>
                </a:ext>
              </a:extLst>
            </p:cNvPr>
            <p:cNvSpPr/>
            <p:nvPr/>
          </p:nvSpPr>
          <p:spPr>
            <a:xfrm rot="16200000">
              <a:off x="7805227" y="596189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3" name="Шестиугольник 2122">
              <a:extLst>
                <a:ext uri="{FF2B5EF4-FFF2-40B4-BE49-F238E27FC236}">
                  <a16:creationId xmlns:a16="http://schemas.microsoft.com/office/drawing/2014/main" id="{E2EF76EF-ED35-4E35-F073-8E41410B4AE7}"/>
                </a:ext>
              </a:extLst>
            </p:cNvPr>
            <p:cNvSpPr/>
            <p:nvPr/>
          </p:nvSpPr>
          <p:spPr>
            <a:xfrm rot="16200000">
              <a:off x="8364492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4" name="Шестиугольник 2123">
              <a:extLst>
                <a:ext uri="{FF2B5EF4-FFF2-40B4-BE49-F238E27FC236}">
                  <a16:creationId xmlns:a16="http://schemas.microsoft.com/office/drawing/2014/main" id="{81864FE5-03E0-D84E-80C2-0EA80E9217CC}"/>
                </a:ext>
              </a:extLst>
            </p:cNvPr>
            <p:cNvSpPr/>
            <p:nvPr/>
          </p:nvSpPr>
          <p:spPr>
            <a:xfrm rot="16200000">
              <a:off x="8476346" y="596189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5" name="Шестиугольник 2124">
              <a:extLst>
                <a:ext uri="{FF2B5EF4-FFF2-40B4-BE49-F238E27FC236}">
                  <a16:creationId xmlns:a16="http://schemas.microsoft.com/office/drawing/2014/main" id="{0BA4022F-746F-EB2A-A2CB-8DD098503E4E}"/>
                </a:ext>
              </a:extLst>
            </p:cNvPr>
            <p:cNvSpPr/>
            <p:nvPr/>
          </p:nvSpPr>
          <p:spPr>
            <a:xfrm rot="16200000">
              <a:off x="8140785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6" name="Шестиугольник 2125">
              <a:extLst>
                <a:ext uri="{FF2B5EF4-FFF2-40B4-BE49-F238E27FC236}">
                  <a16:creationId xmlns:a16="http://schemas.microsoft.com/office/drawing/2014/main" id="{7A955C20-BA71-87C5-CEC1-3C1F6DBD3270}"/>
                </a:ext>
              </a:extLst>
            </p:cNvPr>
            <p:cNvSpPr/>
            <p:nvPr/>
          </p:nvSpPr>
          <p:spPr>
            <a:xfrm rot="16200000">
              <a:off x="8252639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7" name="Шестиугольник 2126">
              <a:extLst>
                <a:ext uri="{FF2B5EF4-FFF2-40B4-BE49-F238E27FC236}">
                  <a16:creationId xmlns:a16="http://schemas.microsoft.com/office/drawing/2014/main" id="{0D98E44A-24AE-3BE0-322A-7B63624B4E3A}"/>
                </a:ext>
              </a:extLst>
            </p:cNvPr>
            <p:cNvSpPr/>
            <p:nvPr/>
          </p:nvSpPr>
          <p:spPr>
            <a:xfrm rot="16200000">
              <a:off x="8588197" y="596189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8" name="Шестиугольник 2127">
              <a:extLst>
                <a:ext uri="{FF2B5EF4-FFF2-40B4-BE49-F238E27FC236}">
                  <a16:creationId xmlns:a16="http://schemas.microsoft.com/office/drawing/2014/main" id="{5F37EEB7-BB52-E38A-878D-F4F147B4EB6A}"/>
                </a:ext>
              </a:extLst>
            </p:cNvPr>
            <p:cNvSpPr/>
            <p:nvPr/>
          </p:nvSpPr>
          <p:spPr>
            <a:xfrm rot="16200000">
              <a:off x="4182263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9" name="Шестиугольник 2128">
              <a:extLst>
                <a:ext uri="{FF2B5EF4-FFF2-40B4-BE49-F238E27FC236}">
                  <a16:creationId xmlns:a16="http://schemas.microsoft.com/office/drawing/2014/main" id="{C5F807C4-818D-7010-C699-FE1B9327191B}"/>
                </a:ext>
              </a:extLst>
            </p:cNvPr>
            <p:cNvSpPr/>
            <p:nvPr/>
          </p:nvSpPr>
          <p:spPr>
            <a:xfrm rot="16200000">
              <a:off x="4517821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0" name="Шестиугольник 2129">
              <a:extLst>
                <a:ext uri="{FF2B5EF4-FFF2-40B4-BE49-F238E27FC236}">
                  <a16:creationId xmlns:a16="http://schemas.microsoft.com/office/drawing/2014/main" id="{689DB76B-026C-0438-70CC-30C09B4F6930}"/>
                </a:ext>
              </a:extLst>
            </p:cNvPr>
            <p:cNvSpPr/>
            <p:nvPr/>
          </p:nvSpPr>
          <p:spPr>
            <a:xfrm rot="16200000">
              <a:off x="4629675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1" name="Шестиугольник 2130">
              <a:extLst>
                <a:ext uri="{FF2B5EF4-FFF2-40B4-BE49-F238E27FC236}">
                  <a16:creationId xmlns:a16="http://schemas.microsoft.com/office/drawing/2014/main" id="{39A9A569-60E5-542B-AAD3-6CED70CD28AE}"/>
                </a:ext>
              </a:extLst>
            </p:cNvPr>
            <p:cNvSpPr/>
            <p:nvPr/>
          </p:nvSpPr>
          <p:spPr>
            <a:xfrm rot="16200000">
              <a:off x="4294114" y="60632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2" name="Шестиугольник 2131">
              <a:extLst>
                <a:ext uri="{FF2B5EF4-FFF2-40B4-BE49-F238E27FC236}">
                  <a16:creationId xmlns:a16="http://schemas.microsoft.com/office/drawing/2014/main" id="{D5DBFBA7-5A14-751E-87B0-4A617087F383}"/>
                </a:ext>
              </a:extLst>
            </p:cNvPr>
            <p:cNvSpPr/>
            <p:nvPr/>
          </p:nvSpPr>
          <p:spPr>
            <a:xfrm rot="16200000">
              <a:off x="4405968" y="60632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3" name="Шестиугольник 2132">
              <a:extLst>
                <a:ext uri="{FF2B5EF4-FFF2-40B4-BE49-F238E27FC236}">
                  <a16:creationId xmlns:a16="http://schemas.microsoft.com/office/drawing/2014/main" id="{72CEB066-6E82-70C4-AFCA-A098FDC699C7}"/>
                </a:ext>
              </a:extLst>
            </p:cNvPr>
            <p:cNvSpPr/>
            <p:nvPr/>
          </p:nvSpPr>
          <p:spPr>
            <a:xfrm rot="16200000">
              <a:off x="4965233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4" name="Шестиугольник 2133">
              <a:extLst>
                <a:ext uri="{FF2B5EF4-FFF2-40B4-BE49-F238E27FC236}">
                  <a16:creationId xmlns:a16="http://schemas.microsoft.com/office/drawing/2014/main" id="{D9FC7CEF-597A-3792-C133-1416F4C66DDE}"/>
                </a:ext>
              </a:extLst>
            </p:cNvPr>
            <p:cNvSpPr/>
            <p:nvPr/>
          </p:nvSpPr>
          <p:spPr>
            <a:xfrm rot="16200000">
              <a:off x="5077087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5" name="Шестиугольник 2134">
              <a:extLst>
                <a:ext uri="{FF2B5EF4-FFF2-40B4-BE49-F238E27FC236}">
                  <a16:creationId xmlns:a16="http://schemas.microsoft.com/office/drawing/2014/main" id="{5E93EAB0-06E8-90EB-0134-9D46EF0BDEAA}"/>
                </a:ext>
              </a:extLst>
            </p:cNvPr>
            <p:cNvSpPr/>
            <p:nvPr/>
          </p:nvSpPr>
          <p:spPr>
            <a:xfrm rot="16200000">
              <a:off x="4741526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6" name="Шестиугольник 2135">
              <a:extLst>
                <a:ext uri="{FF2B5EF4-FFF2-40B4-BE49-F238E27FC236}">
                  <a16:creationId xmlns:a16="http://schemas.microsoft.com/office/drawing/2014/main" id="{6A63D1FA-B5E9-25D9-642E-0EE9B7447E68}"/>
                </a:ext>
              </a:extLst>
            </p:cNvPr>
            <p:cNvSpPr/>
            <p:nvPr/>
          </p:nvSpPr>
          <p:spPr>
            <a:xfrm rot="16200000">
              <a:off x="4853380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7" name="Шестиугольник 2136">
              <a:extLst>
                <a:ext uri="{FF2B5EF4-FFF2-40B4-BE49-F238E27FC236}">
                  <a16:creationId xmlns:a16="http://schemas.microsoft.com/office/drawing/2014/main" id="{A8C964DA-16B3-2694-AA00-B105A932CD72}"/>
                </a:ext>
              </a:extLst>
            </p:cNvPr>
            <p:cNvSpPr/>
            <p:nvPr/>
          </p:nvSpPr>
          <p:spPr>
            <a:xfrm rot="16200000">
              <a:off x="5412645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8" name="Шестиугольник 2137">
              <a:extLst>
                <a:ext uri="{FF2B5EF4-FFF2-40B4-BE49-F238E27FC236}">
                  <a16:creationId xmlns:a16="http://schemas.microsoft.com/office/drawing/2014/main" id="{724A9E5F-2AC8-F948-D305-61002BBDE64B}"/>
                </a:ext>
              </a:extLst>
            </p:cNvPr>
            <p:cNvSpPr/>
            <p:nvPr/>
          </p:nvSpPr>
          <p:spPr>
            <a:xfrm rot="16200000">
              <a:off x="5524499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9" name="Шестиугольник 2138">
              <a:extLst>
                <a:ext uri="{FF2B5EF4-FFF2-40B4-BE49-F238E27FC236}">
                  <a16:creationId xmlns:a16="http://schemas.microsoft.com/office/drawing/2014/main" id="{55B1D621-F521-CF7D-BDB7-10525E15B02E}"/>
                </a:ext>
              </a:extLst>
            </p:cNvPr>
            <p:cNvSpPr/>
            <p:nvPr/>
          </p:nvSpPr>
          <p:spPr>
            <a:xfrm rot="16200000">
              <a:off x="5188938" y="60632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0" name="Шестиугольник 2139">
              <a:extLst>
                <a:ext uri="{FF2B5EF4-FFF2-40B4-BE49-F238E27FC236}">
                  <a16:creationId xmlns:a16="http://schemas.microsoft.com/office/drawing/2014/main" id="{126E359E-3D25-F777-2CA2-275B57EB857A}"/>
                </a:ext>
              </a:extLst>
            </p:cNvPr>
            <p:cNvSpPr/>
            <p:nvPr/>
          </p:nvSpPr>
          <p:spPr>
            <a:xfrm rot="16200000">
              <a:off x="5300792" y="60632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1" name="Шестиугольник 2140">
              <a:extLst>
                <a:ext uri="{FF2B5EF4-FFF2-40B4-BE49-F238E27FC236}">
                  <a16:creationId xmlns:a16="http://schemas.microsoft.com/office/drawing/2014/main" id="{562F559D-7BB5-3BB4-7FEF-338E4B6C4969}"/>
                </a:ext>
              </a:extLst>
            </p:cNvPr>
            <p:cNvSpPr/>
            <p:nvPr/>
          </p:nvSpPr>
          <p:spPr>
            <a:xfrm rot="16200000">
              <a:off x="5860057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2" name="Шестиугольник 2141">
              <a:extLst>
                <a:ext uri="{FF2B5EF4-FFF2-40B4-BE49-F238E27FC236}">
                  <a16:creationId xmlns:a16="http://schemas.microsoft.com/office/drawing/2014/main" id="{106B5DAB-6C76-53D5-2A1F-976A217C553C}"/>
                </a:ext>
              </a:extLst>
            </p:cNvPr>
            <p:cNvSpPr/>
            <p:nvPr/>
          </p:nvSpPr>
          <p:spPr>
            <a:xfrm rot="16200000">
              <a:off x="5971911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3" name="Шестиугольник 2142">
              <a:extLst>
                <a:ext uri="{FF2B5EF4-FFF2-40B4-BE49-F238E27FC236}">
                  <a16:creationId xmlns:a16="http://schemas.microsoft.com/office/drawing/2014/main" id="{051E2F57-0806-61BB-AD4E-AED694186A92}"/>
                </a:ext>
              </a:extLst>
            </p:cNvPr>
            <p:cNvSpPr/>
            <p:nvPr/>
          </p:nvSpPr>
          <p:spPr>
            <a:xfrm rot="16200000">
              <a:off x="5636350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4" name="Шестиугольник 2143">
              <a:extLst>
                <a:ext uri="{FF2B5EF4-FFF2-40B4-BE49-F238E27FC236}">
                  <a16:creationId xmlns:a16="http://schemas.microsoft.com/office/drawing/2014/main" id="{017C1B5B-3016-122D-9D88-0237192473B6}"/>
                </a:ext>
              </a:extLst>
            </p:cNvPr>
            <p:cNvSpPr/>
            <p:nvPr/>
          </p:nvSpPr>
          <p:spPr>
            <a:xfrm rot="16200000">
              <a:off x="5748204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5" name="Шестиугольник 2144">
              <a:extLst>
                <a:ext uri="{FF2B5EF4-FFF2-40B4-BE49-F238E27FC236}">
                  <a16:creationId xmlns:a16="http://schemas.microsoft.com/office/drawing/2014/main" id="{69671F54-4CF2-786D-78AD-040DCA2F3224}"/>
                </a:ext>
              </a:extLst>
            </p:cNvPr>
            <p:cNvSpPr/>
            <p:nvPr/>
          </p:nvSpPr>
          <p:spPr>
            <a:xfrm rot="16200000">
              <a:off x="6307469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6" name="Шестиугольник 2145">
              <a:extLst>
                <a:ext uri="{FF2B5EF4-FFF2-40B4-BE49-F238E27FC236}">
                  <a16:creationId xmlns:a16="http://schemas.microsoft.com/office/drawing/2014/main" id="{557A3E2D-D163-E924-11A5-7B9653CD6461}"/>
                </a:ext>
              </a:extLst>
            </p:cNvPr>
            <p:cNvSpPr/>
            <p:nvPr/>
          </p:nvSpPr>
          <p:spPr>
            <a:xfrm rot="16200000">
              <a:off x="6419323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7" name="Шестиугольник 2146">
              <a:extLst>
                <a:ext uri="{FF2B5EF4-FFF2-40B4-BE49-F238E27FC236}">
                  <a16:creationId xmlns:a16="http://schemas.microsoft.com/office/drawing/2014/main" id="{F2832555-FAED-6735-86F9-99BFEA36D6B8}"/>
                </a:ext>
              </a:extLst>
            </p:cNvPr>
            <p:cNvSpPr/>
            <p:nvPr/>
          </p:nvSpPr>
          <p:spPr>
            <a:xfrm rot="16200000">
              <a:off x="6195616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8" name="Шестиугольник 2147">
              <a:extLst>
                <a:ext uri="{FF2B5EF4-FFF2-40B4-BE49-F238E27FC236}">
                  <a16:creationId xmlns:a16="http://schemas.microsoft.com/office/drawing/2014/main" id="{8CDA5DFA-BD33-1722-38C0-CE80A8688EC9}"/>
                </a:ext>
              </a:extLst>
            </p:cNvPr>
            <p:cNvSpPr/>
            <p:nvPr/>
          </p:nvSpPr>
          <p:spPr>
            <a:xfrm rot="16200000">
              <a:off x="6754881" y="60632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9" name="Шестиугольник 2148">
              <a:extLst>
                <a:ext uri="{FF2B5EF4-FFF2-40B4-BE49-F238E27FC236}">
                  <a16:creationId xmlns:a16="http://schemas.microsoft.com/office/drawing/2014/main" id="{CE50A23F-8343-B675-D23C-0E0052A8C8EF}"/>
                </a:ext>
              </a:extLst>
            </p:cNvPr>
            <p:cNvSpPr/>
            <p:nvPr/>
          </p:nvSpPr>
          <p:spPr>
            <a:xfrm rot="16200000">
              <a:off x="6866735" y="606321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0" name="Шестиугольник 2149">
              <a:extLst>
                <a:ext uri="{FF2B5EF4-FFF2-40B4-BE49-F238E27FC236}">
                  <a16:creationId xmlns:a16="http://schemas.microsoft.com/office/drawing/2014/main" id="{937ED3A4-21EA-FF57-0C0D-EA6E7501C447}"/>
                </a:ext>
              </a:extLst>
            </p:cNvPr>
            <p:cNvSpPr/>
            <p:nvPr/>
          </p:nvSpPr>
          <p:spPr>
            <a:xfrm rot="16200000">
              <a:off x="6531174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1" name="Шестиугольник 2150">
              <a:extLst>
                <a:ext uri="{FF2B5EF4-FFF2-40B4-BE49-F238E27FC236}">
                  <a16:creationId xmlns:a16="http://schemas.microsoft.com/office/drawing/2014/main" id="{05D03668-CCF3-250B-5623-BF4E43DBF6F0}"/>
                </a:ext>
              </a:extLst>
            </p:cNvPr>
            <p:cNvSpPr/>
            <p:nvPr/>
          </p:nvSpPr>
          <p:spPr>
            <a:xfrm rot="16200000">
              <a:off x="6643028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2" name="Шестиугольник 2151">
              <a:extLst>
                <a:ext uri="{FF2B5EF4-FFF2-40B4-BE49-F238E27FC236}">
                  <a16:creationId xmlns:a16="http://schemas.microsoft.com/office/drawing/2014/main" id="{9F28D5E2-36C0-5A6D-F2EF-615EDA21F23A}"/>
                </a:ext>
              </a:extLst>
            </p:cNvPr>
            <p:cNvSpPr/>
            <p:nvPr/>
          </p:nvSpPr>
          <p:spPr>
            <a:xfrm rot="16200000">
              <a:off x="6978585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3" name="Шестиугольник 2152">
              <a:extLst>
                <a:ext uri="{FF2B5EF4-FFF2-40B4-BE49-F238E27FC236}">
                  <a16:creationId xmlns:a16="http://schemas.microsoft.com/office/drawing/2014/main" id="{66087ADA-A04B-EBBC-C398-6CCD0FEDB549}"/>
                </a:ext>
              </a:extLst>
            </p:cNvPr>
            <p:cNvSpPr/>
            <p:nvPr/>
          </p:nvSpPr>
          <p:spPr>
            <a:xfrm rot="16200000">
              <a:off x="7425997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4" name="Шестиугольник 2153">
              <a:extLst>
                <a:ext uri="{FF2B5EF4-FFF2-40B4-BE49-F238E27FC236}">
                  <a16:creationId xmlns:a16="http://schemas.microsoft.com/office/drawing/2014/main" id="{C691B7CA-C710-2D7A-E731-E294BBC5F3CA}"/>
                </a:ext>
              </a:extLst>
            </p:cNvPr>
            <p:cNvSpPr/>
            <p:nvPr/>
          </p:nvSpPr>
          <p:spPr>
            <a:xfrm rot="16200000">
              <a:off x="7537851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5" name="Шестиугольник 2154">
              <a:extLst>
                <a:ext uri="{FF2B5EF4-FFF2-40B4-BE49-F238E27FC236}">
                  <a16:creationId xmlns:a16="http://schemas.microsoft.com/office/drawing/2014/main" id="{FCE668FF-A0AC-A387-BFB8-090FD8BDE3F4}"/>
                </a:ext>
              </a:extLst>
            </p:cNvPr>
            <p:cNvSpPr/>
            <p:nvPr/>
          </p:nvSpPr>
          <p:spPr>
            <a:xfrm rot="16200000">
              <a:off x="7202290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6" name="Шестиугольник 2155">
              <a:extLst>
                <a:ext uri="{FF2B5EF4-FFF2-40B4-BE49-F238E27FC236}">
                  <a16:creationId xmlns:a16="http://schemas.microsoft.com/office/drawing/2014/main" id="{D49CA990-8256-FBE8-426E-334235DD8492}"/>
                </a:ext>
              </a:extLst>
            </p:cNvPr>
            <p:cNvSpPr/>
            <p:nvPr/>
          </p:nvSpPr>
          <p:spPr>
            <a:xfrm rot="16200000">
              <a:off x="7314144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7" name="Шестиугольник 2156">
              <a:extLst>
                <a:ext uri="{FF2B5EF4-FFF2-40B4-BE49-F238E27FC236}">
                  <a16:creationId xmlns:a16="http://schemas.microsoft.com/office/drawing/2014/main" id="{3B609923-ABF7-F9B8-FC8E-A5DAE7015559}"/>
                </a:ext>
              </a:extLst>
            </p:cNvPr>
            <p:cNvSpPr/>
            <p:nvPr/>
          </p:nvSpPr>
          <p:spPr>
            <a:xfrm rot="16200000">
              <a:off x="7873409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8" name="Шестиугольник 2157">
              <a:extLst>
                <a:ext uri="{FF2B5EF4-FFF2-40B4-BE49-F238E27FC236}">
                  <a16:creationId xmlns:a16="http://schemas.microsoft.com/office/drawing/2014/main" id="{D09BC129-EEAF-BAAB-7FF5-96F4646BAA05}"/>
                </a:ext>
              </a:extLst>
            </p:cNvPr>
            <p:cNvSpPr/>
            <p:nvPr/>
          </p:nvSpPr>
          <p:spPr>
            <a:xfrm rot="16200000">
              <a:off x="7985263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9" name="Шестиугольник 2158">
              <a:extLst>
                <a:ext uri="{FF2B5EF4-FFF2-40B4-BE49-F238E27FC236}">
                  <a16:creationId xmlns:a16="http://schemas.microsoft.com/office/drawing/2014/main" id="{E6E14FBF-5D56-5F80-D648-7DA01E9C3A9B}"/>
                </a:ext>
              </a:extLst>
            </p:cNvPr>
            <p:cNvSpPr/>
            <p:nvPr/>
          </p:nvSpPr>
          <p:spPr>
            <a:xfrm rot="16200000">
              <a:off x="7649702" y="60632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0" name="Шестиугольник 2159">
              <a:extLst>
                <a:ext uri="{FF2B5EF4-FFF2-40B4-BE49-F238E27FC236}">
                  <a16:creationId xmlns:a16="http://schemas.microsoft.com/office/drawing/2014/main" id="{3425D9BE-97EF-EE24-9A2C-33B28D0A7D3F}"/>
                </a:ext>
              </a:extLst>
            </p:cNvPr>
            <p:cNvSpPr/>
            <p:nvPr/>
          </p:nvSpPr>
          <p:spPr>
            <a:xfrm rot="16200000">
              <a:off x="7761556" y="6063212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1" name="Шестиугольник 2160">
              <a:extLst>
                <a:ext uri="{FF2B5EF4-FFF2-40B4-BE49-F238E27FC236}">
                  <a16:creationId xmlns:a16="http://schemas.microsoft.com/office/drawing/2014/main" id="{F69CA571-D5C7-9F9E-A4CC-91A0A7D3F859}"/>
                </a:ext>
              </a:extLst>
            </p:cNvPr>
            <p:cNvSpPr/>
            <p:nvPr/>
          </p:nvSpPr>
          <p:spPr>
            <a:xfrm rot="16200000">
              <a:off x="8320821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2" name="Шестиугольник 2161">
              <a:extLst>
                <a:ext uri="{FF2B5EF4-FFF2-40B4-BE49-F238E27FC236}">
                  <a16:creationId xmlns:a16="http://schemas.microsoft.com/office/drawing/2014/main" id="{71F59151-C487-25BE-F3A9-FFD31E341184}"/>
                </a:ext>
              </a:extLst>
            </p:cNvPr>
            <p:cNvSpPr/>
            <p:nvPr/>
          </p:nvSpPr>
          <p:spPr>
            <a:xfrm rot="16200000">
              <a:off x="8432675" y="606321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3" name="Шестиугольник 2162">
              <a:extLst>
                <a:ext uri="{FF2B5EF4-FFF2-40B4-BE49-F238E27FC236}">
                  <a16:creationId xmlns:a16="http://schemas.microsoft.com/office/drawing/2014/main" id="{A644ECB5-5DA4-0181-9A69-D45166650665}"/>
                </a:ext>
              </a:extLst>
            </p:cNvPr>
            <p:cNvSpPr/>
            <p:nvPr/>
          </p:nvSpPr>
          <p:spPr>
            <a:xfrm rot="16200000">
              <a:off x="8097114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4" name="Шестиугольник 2163">
              <a:extLst>
                <a:ext uri="{FF2B5EF4-FFF2-40B4-BE49-F238E27FC236}">
                  <a16:creationId xmlns:a16="http://schemas.microsoft.com/office/drawing/2014/main" id="{2A996F05-B928-F58C-EDE4-37B081A0370D}"/>
                </a:ext>
              </a:extLst>
            </p:cNvPr>
            <p:cNvSpPr/>
            <p:nvPr/>
          </p:nvSpPr>
          <p:spPr>
            <a:xfrm rot="16200000">
              <a:off x="8208968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5" name="Шестиугольник 2164">
              <a:extLst>
                <a:ext uri="{FF2B5EF4-FFF2-40B4-BE49-F238E27FC236}">
                  <a16:creationId xmlns:a16="http://schemas.microsoft.com/office/drawing/2014/main" id="{2BC9DEA0-AD8C-ADD1-4383-E564134A60ED}"/>
                </a:ext>
              </a:extLst>
            </p:cNvPr>
            <p:cNvSpPr/>
            <p:nvPr/>
          </p:nvSpPr>
          <p:spPr>
            <a:xfrm rot="16200000">
              <a:off x="8544526" y="606321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6" name="Шестиугольник 2165">
              <a:extLst>
                <a:ext uri="{FF2B5EF4-FFF2-40B4-BE49-F238E27FC236}">
                  <a16:creationId xmlns:a16="http://schemas.microsoft.com/office/drawing/2014/main" id="{8A5BD295-4C1A-AFAD-68E9-289A0DA7ED61}"/>
                </a:ext>
              </a:extLst>
            </p:cNvPr>
            <p:cNvSpPr/>
            <p:nvPr/>
          </p:nvSpPr>
          <p:spPr>
            <a:xfrm rot="16200000">
              <a:off x="4114081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7" name="Шестиугольник 2166">
              <a:extLst>
                <a:ext uri="{FF2B5EF4-FFF2-40B4-BE49-F238E27FC236}">
                  <a16:creationId xmlns:a16="http://schemas.microsoft.com/office/drawing/2014/main" id="{73E18257-82BD-8640-3EAB-1314E5AAD2E4}"/>
                </a:ext>
              </a:extLst>
            </p:cNvPr>
            <p:cNvSpPr/>
            <p:nvPr/>
          </p:nvSpPr>
          <p:spPr>
            <a:xfrm rot="16200000">
              <a:off x="4225935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8" name="Шестиугольник 2167">
              <a:extLst>
                <a:ext uri="{FF2B5EF4-FFF2-40B4-BE49-F238E27FC236}">
                  <a16:creationId xmlns:a16="http://schemas.microsoft.com/office/drawing/2014/main" id="{D347B270-1314-EB20-57E6-C13CE9086379}"/>
                </a:ext>
              </a:extLst>
            </p:cNvPr>
            <p:cNvSpPr/>
            <p:nvPr/>
          </p:nvSpPr>
          <p:spPr>
            <a:xfrm rot="16200000">
              <a:off x="4561493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9" name="Шестиугольник 2168">
              <a:extLst>
                <a:ext uri="{FF2B5EF4-FFF2-40B4-BE49-F238E27FC236}">
                  <a16:creationId xmlns:a16="http://schemas.microsoft.com/office/drawing/2014/main" id="{A4B6DAD3-37D6-218B-07C1-94C0B5DED7B6}"/>
                </a:ext>
              </a:extLst>
            </p:cNvPr>
            <p:cNvSpPr/>
            <p:nvPr/>
          </p:nvSpPr>
          <p:spPr>
            <a:xfrm rot="16200000">
              <a:off x="4673347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0" name="Шестиугольник 2169">
              <a:extLst>
                <a:ext uri="{FF2B5EF4-FFF2-40B4-BE49-F238E27FC236}">
                  <a16:creationId xmlns:a16="http://schemas.microsoft.com/office/drawing/2014/main" id="{C9ADDF7D-6EF9-C72B-E306-989DF1B6043E}"/>
                </a:ext>
              </a:extLst>
            </p:cNvPr>
            <p:cNvSpPr/>
            <p:nvPr/>
          </p:nvSpPr>
          <p:spPr>
            <a:xfrm rot="16200000">
              <a:off x="4337786" y="61645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1" name="Шестиугольник 2170">
              <a:extLst>
                <a:ext uri="{FF2B5EF4-FFF2-40B4-BE49-F238E27FC236}">
                  <a16:creationId xmlns:a16="http://schemas.microsoft.com/office/drawing/2014/main" id="{5A2F69F4-26EC-850F-9451-C3281CABC466}"/>
                </a:ext>
              </a:extLst>
            </p:cNvPr>
            <p:cNvSpPr/>
            <p:nvPr/>
          </p:nvSpPr>
          <p:spPr>
            <a:xfrm rot="16200000">
              <a:off x="4449640" y="61645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2" name="Шестиугольник 2171">
              <a:extLst>
                <a:ext uri="{FF2B5EF4-FFF2-40B4-BE49-F238E27FC236}">
                  <a16:creationId xmlns:a16="http://schemas.microsoft.com/office/drawing/2014/main" id="{3BB42FF9-8E69-4F6C-962F-DBB2AF5ABD47}"/>
                </a:ext>
              </a:extLst>
            </p:cNvPr>
            <p:cNvSpPr/>
            <p:nvPr/>
          </p:nvSpPr>
          <p:spPr>
            <a:xfrm rot="16200000">
              <a:off x="5008905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3" name="Шестиугольник 2172">
              <a:extLst>
                <a:ext uri="{FF2B5EF4-FFF2-40B4-BE49-F238E27FC236}">
                  <a16:creationId xmlns:a16="http://schemas.microsoft.com/office/drawing/2014/main" id="{4AAA4216-7ECF-9C67-930C-2634AD0C293D}"/>
                </a:ext>
              </a:extLst>
            </p:cNvPr>
            <p:cNvSpPr/>
            <p:nvPr/>
          </p:nvSpPr>
          <p:spPr>
            <a:xfrm rot="16200000">
              <a:off x="5120759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4" name="Шестиугольник 2173">
              <a:extLst>
                <a:ext uri="{FF2B5EF4-FFF2-40B4-BE49-F238E27FC236}">
                  <a16:creationId xmlns:a16="http://schemas.microsoft.com/office/drawing/2014/main" id="{98A70677-4D5A-2E6F-BB62-9E4FCE6AC76A}"/>
                </a:ext>
              </a:extLst>
            </p:cNvPr>
            <p:cNvSpPr/>
            <p:nvPr/>
          </p:nvSpPr>
          <p:spPr>
            <a:xfrm rot="16200000">
              <a:off x="4785198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5" name="Шестиугольник 2174">
              <a:extLst>
                <a:ext uri="{FF2B5EF4-FFF2-40B4-BE49-F238E27FC236}">
                  <a16:creationId xmlns:a16="http://schemas.microsoft.com/office/drawing/2014/main" id="{AED12385-F8F3-C985-8342-0BC65B499678}"/>
                </a:ext>
              </a:extLst>
            </p:cNvPr>
            <p:cNvSpPr/>
            <p:nvPr/>
          </p:nvSpPr>
          <p:spPr>
            <a:xfrm rot="16200000">
              <a:off x="4897052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6" name="Шестиугольник 2175">
              <a:extLst>
                <a:ext uri="{FF2B5EF4-FFF2-40B4-BE49-F238E27FC236}">
                  <a16:creationId xmlns:a16="http://schemas.microsoft.com/office/drawing/2014/main" id="{33B41235-BD57-5655-542C-5B459E663909}"/>
                </a:ext>
              </a:extLst>
            </p:cNvPr>
            <p:cNvSpPr/>
            <p:nvPr/>
          </p:nvSpPr>
          <p:spPr>
            <a:xfrm rot="16200000">
              <a:off x="5456317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7" name="Шестиугольник 2176">
              <a:extLst>
                <a:ext uri="{FF2B5EF4-FFF2-40B4-BE49-F238E27FC236}">
                  <a16:creationId xmlns:a16="http://schemas.microsoft.com/office/drawing/2014/main" id="{4C6963C1-FAFB-7793-6704-D1840DADFCFE}"/>
                </a:ext>
              </a:extLst>
            </p:cNvPr>
            <p:cNvSpPr/>
            <p:nvPr/>
          </p:nvSpPr>
          <p:spPr>
            <a:xfrm rot="16200000">
              <a:off x="5568171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8" name="Шестиугольник 2177">
              <a:extLst>
                <a:ext uri="{FF2B5EF4-FFF2-40B4-BE49-F238E27FC236}">
                  <a16:creationId xmlns:a16="http://schemas.microsoft.com/office/drawing/2014/main" id="{2D9305C5-5AAF-996F-2D33-F441B46CF02E}"/>
                </a:ext>
              </a:extLst>
            </p:cNvPr>
            <p:cNvSpPr/>
            <p:nvPr/>
          </p:nvSpPr>
          <p:spPr>
            <a:xfrm rot="16200000">
              <a:off x="5232610" y="61645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9" name="Шестиугольник 2178">
              <a:extLst>
                <a:ext uri="{FF2B5EF4-FFF2-40B4-BE49-F238E27FC236}">
                  <a16:creationId xmlns:a16="http://schemas.microsoft.com/office/drawing/2014/main" id="{F3F9C4BF-1DBB-8AA5-0C5F-E499705D981C}"/>
                </a:ext>
              </a:extLst>
            </p:cNvPr>
            <p:cNvSpPr/>
            <p:nvPr/>
          </p:nvSpPr>
          <p:spPr>
            <a:xfrm rot="16200000">
              <a:off x="5344464" y="61645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0" name="Шестиугольник 2179">
              <a:extLst>
                <a:ext uri="{FF2B5EF4-FFF2-40B4-BE49-F238E27FC236}">
                  <a16:creationId xmlns:a16="http://schemas.microsoft.com/office/drawing/2014/main" id="{3E32C23F-C393-E53E-4A12-96545D66E51C}"/>
                </a:ext>
              </a:extLst>
            </p:cNvPr>
            <p:cNvSpPr/>
            <p:nvPr/>
          </p:nvSpPr>
          <p:spPr>
            <a:xfrm rot="16200000">
              <a:off x="5903729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1" name="Шестиугольник 2180">
              <a:extLst>
                <a:ext uri="{FF2B5EF4-FFF2-40B4-BE49-F238E27FC236}">
                  <a16:creationId xmlns:a16="http://schemas.microsoft.com/office/drawing/2014/main" id="{38D5A77A-C615-0318-35C4-D4A9B68FF9AC}"/>
                </a:ext>
              </a:extLst>
            </p:cNvPr>
            <p:cNvSpPr/>
            <p:nvPr/>
          </p:nvSpPr>
          <p:spPr>
            <a:xfrm rot="16200000">
              <a:off x="6015583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2" name="Шестиугольник 2181">
              <a:extLst>
                <a:ext uri="{FF2B5EF4-FFF2-40B4-BE49-F238E27FC236}">
                  <a16:creationId xmlns:a16="http://schemas.microsoft.com/office/drawing/2014/main" id="{928F6900-4F2C-7A33-1C6F-831F04407E9D}"/>
                </a:ext>
              </a:extLst>
            </p:cNvPr>
            <p:cNvSpPr/>
            <p:nvPr/>
          </p:nvSpPr>
          <p:spPr>
            <a:xfrm rot="16200000">
              <a:off x="5680022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3" name="Шестиугольник 2182">
              <a:extLst>
                <a:ext uri="{FF2B5EF4-FFF2-40B4-BE49-F238E27FC236}">
                  <a16:creationId xmlns:a16="http://schemas.microsoft.com/office/drawing/2014/main" id="{2FC0654E-0CC9-209D-CC34-54EA4C6DDA9D}"/>
                </a:ext>
              </a:extLst>
            </p:cNvPr>
            <p:cNvSpPr/>
            <p:nvPr/>
          </p:nvSpPr>
          <p:spPr>
            <a:xfrm rot="16200000">
              <a:off x="5791876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4" name="Шестиугольник 2183">
              <a:extLst>
                <a:ext uri="{FF2B5EF4-FFF2-40B4-BE49-F238E27FC236}">
                  <a16:creationId xmlns:a16="http://schemas.microsoft.com/office/drawing/2014/main" id="{3B2F3879-6C5A-AA0D-D9B2-E06577AA9D27}"/>
                </a:ext>
              </a:extLst>
            </p:cNvPr>
            <p:cNvSpPr/>
            <p:nvPr/>
          </p:nvSpPr>
          <p:spPr>
            <a:xfrm rot="16200000">
              <a:off x="6351141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5" name="Шестиугольник 2184">
              <a:extLst>
                <a:ext uri="{FF2B5EF4-FFF2-40B4-BE49-F238E27FC236}">
                  <a16:creationId xmlns:a16="http://schemas.microsoft.com/office/drawing/2014/main" id="{8804A574-D750-C91F-1ABD-CA4C8DEB8355}"/>
                </a:ext>
              </a:extLst>
            </p:cNvPr>
            <p:cNvSpPr/>
            <p:nvPr/>
          </p:nvSpPr>
          <p:spPr>
            <a:xfrm rot="16200000">
              <a:off x="6462995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6" name="Шестиугольник 2185">
              <a:extLst>
                <a:ext uri="{FF2B5EF4-FFF2-40B4-BE49-F238E27FC236}">
                  <a16:creationId xmlns:a16="http://schemas.microsoft.com/office/drawing/2014/main" id="{A404BEA3-5945-4464-948A-7A055A283960}"/>
                </a:ext>
              </a:extLst>
            </p:cNvPr>
            <p:cNvSpPr/>
            <p:nvPr/>
          </p:nvSpPr>
          <p:spPr>
            <a:xfrm rot="16200000">
              <a:off x="6239288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7" name="Шестиугольник 2186">
              <a:extLst>
                <a:ext uri="{FF2B5EF4-FFF2-40B4-BE49-F238E27FC236}">
                  <a16:creationId xmlns:a16="http://schemas.microsoft.com/office/drawing/2014/main" id="{C56056DF-03B2-F156-EFE5-7392509A73A5}"/>
                </a:ext>
              </a:extLst>
            </p:cNvPr>
            <p:cNvSpPr/>
            <p:nvPr/>
          </p:nvSpPr>
          <p:spPr>
            <a:xfrm rot="16200000">
              <a:off x="7469669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8" name="Шестиугольник 2187">
              <a:extLst>
                <a:ext uri="{FF2B5EF4-FFF2-40B4-BE49-F238E27FC236}">
                  <a16:creationId xmlns:a16="http://schemas.microsoft.com/office/drawing/2014/main" id="{D708E133-D017-C252-A8EC-297ADB55EDFE}"/>
                </a:ext>
              </a:extLst>
            </p:cNvPr>
            <p:cNvSpPr/>
            <p:nvPr/>
          </p:nvSpPr>
          <p:spPr>
            <a:xfrm rot="16200000">
              <a:off x="7581523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9" name="Шестиугольник 2188">
              <a:extLst>
                <a:ext uri="{FF2B5EF4-FFF2-40B4-BE49-F238E27FC236}">
                  <a16:creationId xmlns:a16="http://schemas.microsoft.com/office/drawing/2014/main" id="{06D9825F-A171-AA10-9098-233412D94B97}"/>
                </a:ext>
              </a:extLst>
            </p:cNvPr>
            <p:cNvSpPr/>
            <p:nvPr/>
          </p:nvSpPr>
          <p:spPr>
            <a:xfrm rot="16200000">
              <a:off x="7245962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0" name="Шестиугольник 2189">
              <a:extLst>
                <a:ext uri="{FF2B5EF4-FFF2-40B4-BE49-F238E27FC236}">
                  <a16:creationId xmlns:a16="http://schemas.microsoft.com/office/drawing/2014/main" id="{A3B1026A-005E-0676-3308-6EDD58CAB573}"/>
                </a:ext>
              </a:extLst>
            </p:cNvPr>
            <p:cNvSpPr/>
            <p:nvPr/>
          </p:nvSpPr>
          <p:spPr>
            <a:xfrm rot="16200000">
              <a:off x="7357816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1" name="Шестиугольник 2190">
              <a:extLst>
                <a:ext uri="{FF2B5EF4-FFF2-40B4-BE49-F238E27FC236}">
                  <a16:creationId xmlns:a16="http://schemas.microsoft.com/office/drawing/2014/main" id="{714AFB3D-177F-DC0F-38FC-079622238337}"/>
                </a:ext>
              </a:extLst>
            </p:cNvPr>
            <p:cNvSpPr/>
            <p:nvPr/>
          </p:nvSpPr>
          <p:spPr>
            <a:xfrm rot="16200000">
              <a:off x="7917081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2" name="Шестиугольник 2191">
              <a:extLst>
                <a:ext uri="{FF2B5EF4-FFF2-40B4-BE49-F238E27FC236}">
                  <a16:creationId xmlns:a16="http://schemas.microsoft.com/office/drawing/2014/main" id="{36FE657B-ADAB-F8ED-3E8F-22664BA54DC2}"/>
                </a:ext>
              </a:extLst>
            </p:cNvPr>
            <p:cNvSpPr/>
            <p:nvPr/>
          </p:nvSpPr>
          <p:spPr>
            <a:xfrm rot="16200000">
              <a:off x="8028935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3" name="Шестиугольник 2192">
              <a:extLst>
                <a:ext uri="{FF2B5EF4-FFF2-40B4-BE49-F238E27FC236}">
                  <a16:creationId xmlns:a16="http://schemas.microsoft.com/office/drawing/2014/main" id="{E4AC81AA-DAD3-E960-5E7B-DE1B71388898}"/>
                </a:ext>
              </a:extLst>
            </p:cNvPr>
            <p:cNvSpPr/>
            <p:nvPr/>
          </p:nvSpPr>
          <p:spPr>
            <a:xfrm rot="16200000">
              <a:off x="7693374" y="61645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4" name="Шестиугольник 2193">
              <a:extLst>
                <a:ext uri="{FF2B5EF4-FFF2-40B4-BE49-F238E27FC236}">
                  <a16:creationId xmlns:a16="http://schemas.microsoft.com/office/drawing/2014/main" id="{6EA373B4-9D46-2B1F-E706-7462705B6E72}"/>
                </a:ext>
              </a:extLst>
            </p:cNvPr>
            <p:cNvSpPr/>
            <p:nvPr/>
          </p:nvSpPr>
          <p:spPr>
            <a:xfrm rot="16200000">
              <a:off x="7805228" y="616452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5" name="Шестиугольник 2194">
              <a:extLst>
                <a:ext uri="{FF2B5EF4-FFF2-40B4-BE49-F238E27FC236}">
                  <a16:creationId xmlns:a16="http://schemas.microsoft.com/office/drawing/2014/main" id="{476C439C-F7FD-FFFE-B83C-08750357702F}"/>
                </a:ext>
              </a:extLst>
            </p:cNvPr>
            <p:cNvSpPr/>
            <p:nvPr/>
          </p:nvSpPr>
          <p:spPr>
            <a:xfrm rot="16200000">
              <a:off x="8364493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6" name="Шестиугольник 2195">
              <a:extLst>
                <a:ext uri="{FF2B5EF4-FFF2-40B4-BE49-F238E27FC236}">
                  <a16:creationId xmlns:a16="http://schemas.microsoft.com/office/drawing/2014/main" id="{4AF2A55D-9054-FEBE-8B2E-0BFF0C10C0E7}"/>
                </a:ext>
              </a:extLst>
            </p:cNvPr>
            <p:cNvSpPr/>
            <p:nvPr/>
          </p:nvSpPr>
          <p:spPr>
            <a:xfrm rot="16200000">
              <a:off x="8476347" y="616452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7" name="Шестиугольник 2196">
              <a:extLst>
                <a:ext uri="{FF2B5EF4-FFF2-40B4-BE49-F238E27FC236}">
                  <a16:creationId xmlns:a16="http://schemas.microsoft.com/office/drawing/2014/main" id="{429E8B90-E67D-4B7E-3A40-844F4CAB7435}"/>
                </a:ext>
              </a:extLst>
            </p:cNvPr>
            <p:cNvSpPr/>
            <p:nvPr/>
          </p:nvSpPr>
          <p:spPr>
            <a:xfrm rot="16200000">
              <a:off x="8140786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8" name="Шестиугольник 2197">
              <a:extLst>
                <a:ext uri="{FF2B5EF4-FFF2-40B4-BE49-F238E27FC236}">
                  <a16:creationId xmlns:a16="http://schemas.microsoft.com/office/drawing/2014/main" id="{AB457A1A-F7C7-92DA-1637-E945615B7949}"/>
                </a:ext>
              </a:extLst>
            </p:cNvPr>
            <p:cNvSpPr/>
            <p:nvPr/>
          </p:nvSpPr>
          <p:spPr>
            <a:xfrm rot="16200000">
              <a:off x="8252640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9" name="Шестиугольник 2198">
              <a:extLst>
                <a:ext uri="{FF2B5EF4-FFF2-40B4-BE49-F238E27FC236}">
                  <a16:creationId xmlns:a16="http://schemas.microsoft.com/office/drawing/2014/main" id="{C797DCC3-B1BE-058E-8311-7AEF085195B2}"/>
                </a:ext>
              </a:extLst>
            </p:cNvPr>
            <p:cNvSpPr/>
            <p:nvPr/>
          </p:nvSpPr>
          <p:spPr>
            <a:xfrm rot="16200000">
              <a:off x="8588198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0" name="Шестиугольник 2199">
              <a:extLst>
                <a:ext uri="{FF2B5EF4-FFF2-40B4-BE49-F238E27FC236}">
                  <a16:creationId xmlns:a16="http://schemas.microsoft.com/office/drawing/2014/main" id="{1B4D8353-4D8B-820A-3D45-B3D9A64893E5}"/>
                </a:ext>
              </a:extLst>
            </p:cNvPr>
            <p:cNvSpPr/>
            <p:nvPr/>
          </p:nvSpPr>
          <p:spPr>
            <a:xfrm rot="16200000">
              <a:off x="8700052" y="616452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1" name="Шестиугольник 2200">
              <a:extLst>
                <a:ext uri="{FF2B5EF4-FFF2-40B4-BE49-F238E27FC236}">
                  <a16:creationId xmlns:a16="http://schemas.microsoft.com/office/drawing/2014/main" id="{18FD6AC4-C83E-5ED3-97B4-39CB9BCFA06D}"/>
                </a:ext>
              </a:extLst>
            </p:cNvPr>
            <p:cNvSpPr/>
            <p:nvPr/>
          </p:nvSpPr>
          <p:spPr>
            <a:xfrm rot="16200000">
              <a:off x="4070409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2" name="Шестиугольник 2201">
              <a:extLst>
                <a:ext uri="{FF2B5EF4-FFF2-40B4-BE49-F238E27FC236}">
                  <a16:creationId xmlns:a16="http://schemas.microsoft.com/office/drawing/2014/main" id="{D7DDC4F0-0224-E58C-C098-CBAD36DFE6A4}"/>
                </a:ext>
              </a:extLst>
            </p:cNvPr>
            <p:cNvSpPr/>
            <p:nvPr/>
          </p:nvSpPr>
          <p:spPr>
            <a:xfrm rot="16200000">
              <a:off x="4182263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3" name="Шестиугольник 2202">
              <a:extLst>
                <a:ext uri="{FF2B5EF4-FFF2-40B4-BE49-F238E27FC236}">
                  <a16:creationId xmlns:a16="http://schemas.microsoft.com/office/drawing/2014/main" id="{48394B0A-B6B3-8E85-AE23-2571FA112079}"/>
                </a:ext>
              </a:extLst>
            </p:cNvPr>
            <p:cNvSpPr/>
            <p:nvPr/>
          </p:nvSpPr>
          <p:spPr>
            <a:xfrm rot="16200000">
              <a:off x="4517821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4" name="Шестиугольник 2203">
              <a:extLst>
                <a:ext uri="{FF2B5EF4-FFF2-40B4-BE49-F238E27FC236}">
                  <a16:creationId xmlns:a16="http://schemas.microsoft.com/office/drawing/2014/main" id="{A1479F48-B708-0623-B163-9C724D5D9509}"/>
                </a:ext>
              </a:extLst>
            </p:cNvPr>
            <p:cNvSpPr/>
            <p:nvPr/>
          </p:nvSpPr>
          <p:spPr>
            <a:xfrm rot="16200000">
              <a:off x="4629675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5" name="Шестиугольник 2204">
              <a:extLst>
                <a:ext uri="{FF2B5EF4-FFF2-40B4-BE49-F238E27FC236}">
                  <a16:creationId xmlns:a16="http://schemas.microsoft.com/office/drawing/2014/main" id="{CEF5D1F9-8691-1655-DC33-BA9E0B2A270E}"/>
                </a:ext>
              </a:extLst>
            </p:cNvPr>
            <p:cNvSpPr/>
            <p:nvPr/>
          </p:nvSpPr>
          <p:spPr>
            <a:xfrm rot="16200000">
              <a:off x="4294114" y="62712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6" name="Шестиугольник 2205">
              <a:extLst>
                <a:ext uri="{FF2B5EF4-FFF2-40B4-BE49-F238E27FC236}">
                  <a16:creationId xmlns:a16="http://schemas.microsoft.com/office/drawing/2014/main" id="{047508AE-5A39-C11F-0A1F-CD7BF3027A1E}"/>
                </a:ext>
              </a:extLst>
            </p:cNvPr>
            <p:cNvSpPr/>
            <p:nvPr/>
          </p:nvSpPr>
          <p:spPr>
            <a:xfrm rot="16200000">
              <a:off x="4405968" y="62712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7" name="Шестиугольник 2206">
              <a:extLst>
                <a:ext uri="{FF2B5EF4-FFF2-40B4-BE49-F238E27FC236}">
                  <a16:creationId xmlns:a16="http://schemas.microsoft.com/office/drawing/2014/main" id="{295645C3-30BA-B974-945F-E3DD447998A3}"/>
                </a:ext>
              </a:extLst>
            </p:cNvPr>
            <p:cNvSpPr/>
            <p:nvPr/>
          </p:nvSpPr>
          <p:spPr>
            <a:xfrm rot="16200000">
              <a:off x="4965233" y="62712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8" name="Шестиугольник 2207">
              <a:extLst>
                <a:ext uri="{FF2B5EF4-FFF2-40B4-BE49-F238E27FC236}">
                  <a16:creationId xmlns:a16="http://schemas.microsoft.com/office/drawing/2014/main" id="{8F6FB000-EE3D-6542-6967-81BF9D016745}"/>
                </a:ext>
              </a:extLst>
            </p:cNvPr>
            <p:cNvSpPr/>
            <p:nvPr/>
          </p:nvSpPr>
          <p:spPr>
            <a:xfrm rot="16200000">
              <a:off x="5077087" y="62712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9" name="Шестиугольник 2208">
              <a:extLst>
                <a:ext uri="{FF2B5EF4-FFF2-40B4-BE49-F238E27FC236}">
                  <a16:creationId xmlns:a16="http://schemas.microsoft.com/office/drawing/2014/main" id="{06E689FB-5D99-A0AC-E803-8D872F6B2998}"/>
                </a:ext>
              </a:extLst>
            </p:cNvPr>
            <p:cNvSpPr/>
            <p:nvPr/>
          </p:nvSpPr>
          <p:spPr>
            <a:xfrm rot="16200000">
              <a:off x="4741526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0" name="Шестиугольник 2209">
              <a:extLst>
                <a:ext uri="{FF2B5EF4-FFF2-40B4-BE49-F238E27FC236}">
                  <a16:creationId xmlns:a16="http://schemas.microsoft.com/office/drawing/2014/main" id="{FDCACB19-84D6-E870-9A62-8B75542467CE}"/>
                </a:ext>
              </a:extLst>
            </p:cNvPr>
            <p:cNvSpPr/>
            <p:nvPr/>
          </p:nvSpPr>
          <p:spPr>
            <a:xfrm rot="16200000">
              <a:off x="4853380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1" name="Шестиугольник 2210">
              <a:extLst>
                <a:ext uri="{FF2B5EF4-FFF2-40B4-BE49-F238E27FC236}">
                  <a16:creationId xmlns:a16="http://schemas.microsoft.com/office/drawing/2014/main" id="{71014F88-EEF2-2E73-C366-442CB349BD2C}"/>
                </a:ext>
              </a:extLst>
            </p:cNvPr>
            <p:cNvSpPr/>
            <p:nvPr/>
          </p:nvSpPr>
          <p:spPr>
            <a:xfrm rot="16200000">
              <a:off x="5412645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2" name="Шестиугольник 2211">
              <a:extLst>
                <a:ext uri="{FF2B5EF4-FFF2-40B4-BE49-F238E27FC236}">
                  <a16:creationId xmlns:a16="http://schemas.microsoft.com/office/drawing/2014/main" id="{9CCF286D-761D-8A43-C464-D3BCFC0FDC74}"/>
                </a:ext>
              </a:extLst>
            </p:cNvPr>
            <p:cNvSpPr/>
            <p:nvPr/>
          </p:nvSpPr>
          <p:spPr>
            <a:xfrm rot="16200000">
              <a:off x="5524499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3" name="Шестиугольник 2212">
              <a:extLst>
                <a:ext uri="{FF2B5EF4-FFF2-40B4-BE49-F238E27FC236}">
                  <a16:creationId xmlns:a16="http://schemas.microsoft.com/office/drawing/2014/main" id="{DCE469B2-932E-63AF-58AF-7161E7A5C75E}"/>
                </a:ext>
              </a:extLst>
            </p:cNvPr>
            <p:cNvSpPr/>
            <p:nvPr/>
          </p:nvSpPr>
          <p:spPr>
            <a:xfrm rot="16200000">
              <a:off x="5188938" y="62712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4" name="Шестиугольник 2213">
              <a:extLst>
                <a:ext uri="{FF2B5EF4-FFF2-40B4-BE49-F238E27FC236}">
                  <a16:creationId xmlns:a16="http://schemas.microsoft.com/office/drawing/2014/main" id="{BA50F35D-D67A-27AE-09FC-5F9DBDA775DD}"/>
                </a:ext>
              </a:extLst>
            </p:cNvPr>
            <p:cNvSpPr/>
            <p:nvPr/>
          </p:nvSpPr>
          <p:spPr>
            <a:xfrm rot="16200000">
              <a:off x="5300792" y="62712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5" name="Шестиугольник 2214">
              <a:extLst>
                <a:ext uri="{FF2B5EF4-FFF2-40B4-BE49-F238E27FC236}">
                  <a16:creationId xmlns:a16="http://schemas.microsoft.com/office/drawing/2014/main" id="{579B222B-F2B3-9107-6678-10270BDB42DC}"/>
                </a:ext>
              </a:extLst>
            </p:cNvPr>
            <p:cNvSpPr/>
            <p:nvPr/>
          </p:nvSpPr>
          <p:spPr>
            <a:xfrm rot="16200000">
              <a:off x="5636350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6" name="Шестиугольник 2215">
              <a:extLst>
                <a:ext uri="{FF2B5EF4-FFF2-40B4-BE49-F238E27FC236}">
                  <a16:creationId xmlns:a16="http://schemas.microsoft.com/office/drawing/2014/main" id="{2BD2A08B-B768-D707-F5DD-0A75C404E7D9}"/>
                </a:ext>
              </a:extLst>
            </p:cNvPr>
            <p:cNvSpPr/>
            <p:nvPr/>
          </p:nvSpPr>
          <p:spPr>
            <a:xfrm rot="16200000">
              <a:off x="5748204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7" name="Шестиугольник 2216">
              <a:extLst>
                <a:ext uri="{FF2B5EF4-FFF2-40B4-BE49-F238E27FC236}">
                  <a16:creationId xmlns:a16="http://schemas.microsoft.com/office/drawing/2014/main" id="{97257C21-34C7-189A-0BE0-8356E8326B30}"/>
                </a:ext>
              </a:extLst>
            </p:cNvPr>
            <p:cNvSpPr/>
            <p:nvPr/>
          </p:nvSpPr>
          <p:spPr>
            <a:xfrm rot="16200000">
              <a:off x="7425997" y="62712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8" name="Шестиугольник 2217">
              <a:extLst>
                <a:ext uri="{FF2B5EF4-FFF2-40B4-BE49-F238E27FC236}">
                  <a16:creationId xmlns:a16="http://schemas.microsoft.com/office/drawing/2014/main" id="{94AEA501-8D83-8D15-60E4-5E8566B58BF0}"/>
                </a:ext>
              </a:extLst>
            </p:cNvPr>
            <p:cNvSpPr/>
            <p:nvPr/>
          </p:nvSpPr>
          <p:spPr>
            <a:xfrm rot="16200000">
              <a:off x="7537851" y="62712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9" name="Шестиугольник 2218">
              <a:extLst>
                <a:ext uri="{FF2B5EF4-FFF2-40B4-BE49-F238E27FC236}">
                  <a16:creationId xmlns:a16="http://schemas.microsoft.com/office/drawing/2014/main" id="{767E3766-922B-EF6E-84EC-E362C5F5B587}"/>
                </a:ext>
              </a:extLst>
            </p:cNvPr>
            <p:cNvSpPr/>
            <p:nvPr/>
          </p:nvSpPr>
          <p:spPr>
            <a:xfrm rot="16200000">
              <a:off x="7873409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0" name="Шестиугольник 2219">
              <a:extLst>
                <a:ext uri="{FF2B5EF4-FFF2-40B4-BE49-F238E27FC236}">
                  <a16:creationId xmlns:a16="http://schemas.microsoft.com/office/drawing/2014/main" id="{245DDA52-2E2C-F347-C622-F7694AB22CCB}"/>
                </a:ext>
              </a:extLst>
            </p:cNvPr>
            <p:cNvSpPr/>
            <p:nvPr/>
          </p:nvSpPr>
          <p:spPr>
            <a:xfrm rot="16200000">
              <a:off x="7985263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1" name="Шестиугольник 2220">
              <a:extLst>
                <a:ext uri="{FF2B5EF4-FFF2-40B4-BE49-F238E27FC236}">
                  <a16:creationId xmlns:a16="http://schemas.microsoft.com/office/drawing/2014/main" id="{0011D74C-E6ED-4A53-2AA7-0827E9F4DDEA}"/>
                </a:ext>
              </a:extLst>
            </p:cNvPr>
            <p:cNvSpPr/>
            <p:nvPr/>
          </p:nvSpPr>
          <p:spPr>
            <a:xfrm rot="16200000">
              <a:off x="7649702" y="62712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2" name="Шестиугольник 2221">
              <a:extLst>
                <a:ext uri="{FF2B5EF4-FFF2-40B4-BE49-F238E27FC236}">
                  <a16:creationId xmlns:a16="http://schemas.microsoft.com/office/drawing/2014/main" id="{7501FAA8-3C6A-09A5-E28A-C79B668453B0}"/>
                </a:ext>
              </a:extLst>
            </p:cNvPr>
            <p:cNvSpPr/>
            <p:nvPr/>
          </p:nvSpPr>
          <p:spPr>
            <a:xfrm rot="16200000">
              <a:off x="7761556" y="6271256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3" name="Шестиугольник 2222">
              <a:extLst>
                <a:ext uri="{FF2B5EF4-FFF2-40B4-BE49-F238E27FC236}">
                  <a16:creationId xmlns:a16="http://schemas.microsoft.com/office/drawing/2014/main" id="{399360FD-2CFF-D970-88C1-26CC8EB0EF27}"/>
                </a:ext>
              </a:extLst>
            </p:cNvPr>
            <p:cNvSpPr/>
            <p:nvPr/>
          </p:nvSpPr>
          <p:spPr>
            <a:xfrm rot="16200000">
              <a:off x="8320821" y="62712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4" name="Шестиугольник 2223">
              <a:extLst>
                <a:ext uri="{FF2B5EF4-FFF2-40B4-BE49-F238E27FC236}">
                  <a16:creationId xmlns:a16="http://schemas.microsoft.com/office/drawing/2014/main" id="{6F830BD6-C249-BE26-6F62-4479099337A0}"/>
                </a:ext>
              </a:extLst>
            </p:cNvPr>
            <p:cNvSpPr/>
            <p:nvPr/>
          </p:nvSpPr>
          <p:spPr>
            <a:xfrm rot="16200000">
              <a:off x="8432675" y="627125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5" name="Шестиугольник 2224">
              <a:extLst>
                <a:ext uri="{FF2B5EF4-FFF2-40B4-BE49-F238E27FC236}">
                  <a16:creationId xmlns:a16="http://schemas.microsoft.com/office/drawing/2014/main" id="{DEB6BBCF-EE96-DBB5-CDA7-9E26AF5907D6}"/>
                </a:ext>
              </a:extLst>
            </p:cNvPr>
            <p:cNvSpPr/>
            <p:nvPr/>
          </p:nvSpPr>
          <p:spPr>
            <a:xfrm rot="16200000">
              <a:off x="8097114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6" name="Шестиугольник 2225">
              <a:extLst>
                <a:ext uri="{FF2B5EF4-FFF2-40B4-BE49-F238E27FC236}">
                  <a16:creationId xmlns:a16="http://schemas.microsoft.com/office/drawing/2014/main" id="{2C91DE25-FD45-E555-72EC-414462E3A45A}"/>
                </a:ext>
              </a:extLst>
            </p:cNvPr>
            <p:cNvSpPr/>
            <p:nvPr/>
          </p:nvSpPr>
          <p:spPr>
            <a:xfrm rot="16200000">
              <a:off x="8208968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7" name="Шестиугольник 2226">
              <a:extLst>
                <a:ext uri="{FF2B5EF4-FFF2-40B4-BE49-F238E27FC236}">
                  <a16:creationId xmlns:a16="http://schemas.microsoft.com/office/drawing/2014/main" id="{1ACD4B2C-E54A-56D6-F90D-8000A01987E4}"/>
                </a:ext>
              </a:extLst>
            </p:cNvPr>
            <p:cNvSpPr/>
            <p:nvPr/>
          </p:nvSpPr>
          <p:spPr>
            <a:xfrm rot="16200000">
              <a:off x="8544526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8" name="Шестиугольник 2227">
              <a:extLst>
                <a:ext uri="{FF2B5EF4-FFF2-40B4-BE49-F238E27FC236}">
                  <a16:creationId xmlns:a16="http://schemas.microsoft.com/office/drawing/2014/main" id="{79468CB8-D260-CCA4-D84E-C2DA0CB2D6BA}"/>
                </a:ext>
              </a:extLst>
            </p:cNvPr>
            <p:cNvSpPr/>
            <p:nvPr/>
          </p:nvSpPr>
          <p:spPr>
            <a:xfrm rot="16200000">
              <a:off x="8656380" y="6271257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9" name="Шестиугольник 2228">
              <a:extLst>
                <a:ext uri="{FF2B5EF4-FFF2-40B4-BE49-F238E27FC236}">
                  <a16:creationId xmlns:a16="http://schemas.microsoft.com/office/drawing/2014/main" id="{2704B4C8-86CB-1036-180B-58A12C1831CC}"/>
                </a:ext>
              </a:extLst>
            </p:cNvPr>
            <p:cNvSpPr/>
            <p:nvPr/>
          </p:nvSpPr>
          <p:spPr>
            <a:xfrm rot="16200000">
              <a:off x="4561493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0" name="Шестиугольник 2229">
              <a:extLst>
                <a:ext uri="{FF2B5EF4-FFF2-40B4-BE49-F238E27FC236}">
                  <a16:creationId xmlns:a16="http://schemas.microsoft.com/office/drawing/2014/main" id="{485F0F2D-FE97-163C-DE83-CF9A884A84CC}"/>
                </a:ext>
              </a:extLst>
            </p:cNvPr>
            <p:cNvSpPr/>
            <p:nvPr/>
          </p:nvSpPr>
          <p:spPr>
            <a:xfrm rot="16200000">
              <a:off x="4673347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1" name="Шестиугольник 2230">
              <a:extLst>
                <a:ext uri="{FF2B5EF4-FFF2-40B4-BE49-F238E27FC236}">
                  <a16:creationId xmlns:a16="http://schemas.microsoft.com/office/drawing/2014/main" id="{0D6527D5-286D-F91D-C2E2-FC7A2C4209F4}"/>
                </a:ext>
              </a:extLst>
            </p:cNvPr>
            <p:cNvSpPr/>
            <p:nvPr/>
          </p:nvSpPr>
          <p:spPr>
            <a:xfrm rot="16200000">
              <a:off x="4337786" y="63725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2" name="Шестиугольник 2231">
              <a:extLst>
                <a:ext uri="{FF2B5EF4-FFF2-40B4-BE49-F238E27FC236}">
                  <a16:creationId xmlns:a16="http://schemas.microsoft.com/office/drawing/2014/main" id="{D2F37942-A7D4-DE87-C995-F04062A438C2}"/>
                </a:ext>
              </a:extLst>
            </p:cNvPr>
            <p:cNvSpPr/>
            <p:nvPr/>
          </p:nvSpPr>
          <p:spPr>
            <a:xfrm rot="16200000">
              <a:off x="4449640" y="63725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3" name="Шестиугольник 2232">
              <a:extLst>
                <a:ext uri="{FF2B5EF4-FFF2-40B4-BE49-F238E27FC236}">
                  <a16:creationId xmlns:a16="http://schemas.microsoft.com/office/drawing/2014/main" id="{530B5C5B-AC08-1D09-B030-ABF52613708B}"/>
                </a:ext>
              </a:extLst>
            </p:cNvPr>
            <p:cNvSpPr/>
            <p:nvPr/>
          </p:nvSpPr>
          <p:spPr>
            <a:xfrm rot="16200000">
              <a:off x="5008905" y="63725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4" name="Шестиугольник 2233">
              <a:extLst>
                <a:ext uri="{FF2B5EF4-FFF2-40B4-BE49-F238E27FC236}">
                  <a16:creationId xmlns:a16="http://schemas.microsoft.com/office/drawing/2014/main" id="{C25B940D-3643-2DDE-D5D9-9FB21E89642B}"/>
                </a:ext>
              </a:extLst>
            </p:cNvPr>
            <p:cNvSpPr/>
            <p:nvPr/>
          </p:nvSpPr>
          <p:spPr>
            <a:xfrm rot="16200000">
              <a:off x="5120759" y="63725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5" name="Шестиугольник 2234">
              <a:extLst>
                <a:ext uri="{FF2B5EF4-FFF2-40B4-BE49-F238E27FC236}">
                  <a16:creationId xmlns:a16="http://schemas.microsoft.com/office/drawing/2014/main" id="{19123869-AC3F-45E8-F796-56DD35CF3382}"/>
                </a:ext>
              </a:extLst>
            </p:cNvPr>
            <p:cNvSpPr/>
            <p:nvPr/>
          </p:nvSpPr>
          <p:spPr>
            <a:xfrm rot="16200000">
              <a:off x="4785198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6" name="Шестиугольник 2235">
              <a:extLst>
                <a:ext uri="{FF2B5EF4-FFF2-40B4-BE49-F238E27FC236}">
                  <a16:creationId xmlns:a16="http://schemas.microsoft.com/office/drawing/2014/main" id="{A6A0A62B-8F87-B81D-A222-965B99779594}"/>
                </a:ext>
              </a:extLst>
            </p:cNvPr>
            <p:cNvSpPr/>
            <p:nvPr/>
          </p:nvSpPr>
          <p:spPr>
            <a:xfrm rot="16200000">
              <a:off x="4897052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7" name="Шестиугольник 2236">
              <a:extLst>
                <a:ext uri="{FF2B5EF4-FFF2-40B4-BE49-F238E27FC236}">
                  <a16:creationId xmlns:a16="http://schemas.microsoft.com/office/drawing/2014/main" id="{9D49729B-3483-B5A4-E789-D961FA122C90}"/>
                </a:ext>
              </a:extLst>
            </p:cNvPr>
            <p:cNvSpPr/>
            <p:nvPr/>
          </p:nvSpPr>
          <p:spPr>
            <a:xfrm rot="16200000">
              <a:off x="5456317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8" name="Шестиугольник 2237">
              <a:extLst>
                <a:ext uri="{FF2B5EF4-FFF2-40B4-BE49-F238E27FC236}">
                  <a16:creationId xmlns:a16="http://schemas.microsoft.com/office/drawing/2014/main" id="{80CECBBE-103B-DD51-328B-C7D0091D3F49}"/>
                </a:ext>
              </a:extLst>
            </p:cNvPr>
            <p:cNvSpPr/>
            <p:nvPr/>
          </p:nvSpPr>
          <p:spPr>
            <a:xfrm rot="16200000">
              <a:off x="5568171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39" name="Шестиугольник 2238">
              <a:extLst>
                <a:ext uri="{FF2B5EF4-FFF2-40B4-BE49-F238E27FC236}">
                  <a16:creationId xmlns:a16="http://schemas.microsoft.com/office/drawing/2014/main" id="{C631A0C4-8E4B-02A0-A0CC-F57D18DCEEC5}"/>
                </a:ext>
              </a:extLst>
            </p:cNvPr>
            <p:cNvSpPr/>
            <p:nvPr/>
          </p:nvSpPr>
          <p:spPr>
            <a:xfrm rot="16200000">
              <a:off x="5232610" y="63725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0" name="Шестиугольник 2239">
              <a:extLst>
                <a:ext uri="{FF2B5EF4-FFF2-40B4-BE49-F238E27FC236}">
                  <a16:creationId xmlns:a16="http://schemas.microsoft.com/office/drawing/2014/main" id="{4A3328A5-ED63-5A42-04E6-28C0FDDDB49E}"/>
                </a:ext>
              </a:extLst>
            </p:cNvPr>
            <p:cNvSpPr/>
            <p:nvPr/>
          </p:nvSpPr>
          <p:spPr>
            <a:xfrm rot="16200000">
              <a:off x="5344464" y="63725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1" name="Шестиугольник 2240">
              <a:extLst>
                <a:ext uri="{FF2B5EF4-FFF2-40B4-BE49-F238E27FC236}">
                  <a16:creationId xmlns:a16="http://schemas.microsoft.com/office/drawing/2014/main" id="{4FD96DB0-5F48-DC70-0C2B-064627D40ACE}"/>
                </a:ext>
              </a:extLst>
            </p:cNvPr>
            <p:cNvSpPr/>
            <p:nvPr/>
          </p:nvSpPr>
          <p:spPr>
            <a:xfrm rot="16200000">
              <a:off x="5680022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2" name="Шестиугольник 2241">
              <a:extLst>
                <a:ext uri="{FF2B5EF4-FFF2-40B4-BE49-F238E27FC236}">
                  <a16:creationId xmlns:a16="http://schemas.microsoft.com/office/drawing/2014/main" id="{404A42B9-20B0-A3CC-7145-E431F18CE4F6}"/>
                </a:ext>
              </a:extLst>
            </p:cNvPr>
            <p:cNvSpPr/>
            <p:nvPr/>
          </p:nvSpPr>
          <p:spPr>
            <a:xfrm rot="16200000">
              <a:off x="7469669" y="63725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3" name="Шестиугольник 2242">
              <a:extLst>
                <a:ext uri="{FF2B5EF4-FFF2-40B4-BE49-F238E27FC236}">
                  <a16:creationId xmlns:a16="http://schemas.microsoft.com/office/drawing/2014/main" id="{51886578-A93A-C931-377E-E051D8470F84}"/>
                </a:ext>
              </a:extLst>
            </p:cNvPr>
            <p:cNvSpPr/>
            <p:nvPr/>
          </p:nvSpPr>
          <p:spPr>
            <a:xfrm rot="16200000">
              <a:off x="7581523" y="63725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4" name="Шестиугольник 2243">
              <a:extLst>
                <a:ext uri="{FF2B5EF4-FFF2-40B4-BE49-F238E27FC236}">
                  <a16:creationId xmlns:a16="http://schemas.microsoft.com/office/drawing/2014/main" id="{9DCD0CD6-1F6C-11D2-8813-1DA3760FB773}"/>
                </a:ext>
              </a:extLst>
            </p:cNvPr>
            <p:cNvSpPr/>
            <p:nvPr/>
          </p:nvSpPr>
          <p:spPr>
            <a:xfrm rot="16200000">
              <a:off x="7357816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5" name="Шестиугольник 2244">
              <a:extLst>
                <a:ext uri="{FF2B5EF4-FFF2-40B4-BE49-F238E27FC236}">
                  <a16:creationId xmlns:a16="http://schemas.microsoft.com/office/drawing/2014/main" id="{AEF390AC-E6F5-470D-9C75-105FD0E710B3}"/>
                </a:ext>
              </a:extLst>
            </p:cNvPr>
            <p:cNvSpPr/>
            <p:nvPr/>
          </p:nvSpPr>
          <p:spPr>
            <a:xfrm rot="16200000">
              <a:off x="7917081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6" name="Шестиугольник 2245">
              <a:extLst>
                <a:ext uri="{FF2B5EF4-FFF2-40B4-BE49-F238E27FC236}">
                  <a16:creationId xmlns:a16="http://schemas.microsoft.com/office/drawing/2014/main" id="{E6790389-54BB-897D-047F-4EC1BA377855}"/>
                </a:ext>
              </a:extLst>
            </p:cNvPr>
            <p:cNvSpPr/>
            <p:nvPr/>
          </p:nvSpPr>
          <p:spPr>
            <a:xfrm rot="16200000">
              <a:off x="8028935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7" name="Шестиугольник 2246">
              <a:extLst>
                <a:ext uri="{FF2B5EF4-FFF2-40B4-BE49-F238E27FC236}">
                  <a16:creationId xmlns:a16="http://schemas.microsoft.com/office/drawing/2014/main" id="{80E8C988-B99D-5865-35F2-029AB5AAA4D9}"/>
                </a:ext>
              </a:extLst>
            </p:cNvPr>
            <p:cNvSpPr/>
            <p:nvPr/>
          </p:nvSpPr>
          <p:spPr>
            <a:xfrm rot="16200000">
              <a:off x="7693374" y="63725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8" name="Шестиугольник 2247">
              <a:extLst>
                <a:ext uri="{FF2B5EF4-FFF2-40B4-BE49-F238E27FC236}">
                  <a16:creationId xmlns:a16="http://schemas.microsoft.com/office/drawing/2014/main" id="{901543AB-7C57-7D48-25BA-78A1E028367B}"/>
                </a:ext>
              </a:extLst>
            </p:cNvPr>
            <p:cNvSpPr/>
            <p:nvPr/>
          </p:nvSpPr>
          <p:spPr>
            <a:xfrm rot="16200000">
              <a:off x="7805228" y="6372568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9" name="Шестиугольник 2248">
              <a:extLst>
                <a:ext uri="{FF2B5EF4-FFF2-40B4-BE49-F238E27FC236}">
                  <a16:creationId xmlns:a16="http://schemas.microsoft.com/office/drawing/2014/main" id="{0D8A5067-2876-AA59-221F-B0764BB805FF}"/>
                </a:ext>
              </a:extLst>
            </p:cNvPr>
            <p:cNvSpPr/>
            <p:nvPr/>
          </p:nvSpPr>
          <p:spPr>
            <a:xfrm rot="16200000">
              <a:off x="8364493" y="63725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0" name="Шестиугольник 2249">
              <a:extLst>
                <a:ext uri="{FF2B5EF4-FFF2-40B4-BE49-F238E27FC236}">
                  <a16:creationId xmlns:a16="http://schemas.microsoft.com/office/drawing/2014/main" id="{26B03D6C-6CB5-064B-756D-7AE9DED80F77}"/>
                </a:ext>
              </a:extLst>
            </p:cNvPr>
            <p:cNvSpPr/>
            <p:nvPr/>
          </p:nvSpPr>
          <p:spPr>
            <a:xfrm rot="16200000">
              <a:off x="8476347" y="6372570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1" name="Шестиугольник 2250">
              <a:extLst>
                <a:ext uri="{FF2B5EF4-FFF2-40B4-BE49-F238E27FC236}">
                  <a16:creationId xmlns:a16="http://schemas.microsoft.com/office/drawing/2014/main" id="{4A180185-2ECD-0BE7-EDF4-B73F441896BB}"/>
                </a:ext>
              </a:extLst>
            </p:cNvPr>
            <p:cNvSpPr/>
            <p:nvPr/>
          </p:nvSpPr>
          <p:spPr>
            <a:xfrm rot="16200000">
              <a:off x="8140786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2" name="Шестиугольник 2251">
              <a:extLst>
                <a:ext uri="{FF2B5EF4-FFF2-40B4-BE49-F238E27FC236}">
                  <a16:creationId xmlns:a16="http://schemas.microsoft.com/office/drawing/2014/main" id="{9F3707A9-D824-643C-8946-696521AE9A17}"/>
                </a:ext>
              </a:extLst>
            </p:cNvPr>
            <p:cNvSpPr/>
            <p:nvPr/>
          </p:nvSpPr>
          <p:spPr>
            <a:xfrm rot="16200000">
              <a:off x="8252640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3" name="Шестиугольник 2252">
              <a:extLst>
                <a:ext uri="{FF2B5EF4-FFF2-40B4-BE49-F238E27FC236}">
                  <a16:creationId xmlns:a16="http://schemas.microsoft.com/office/drawing/2014/main" id="{BD2DF476-5DF8-E350-E8E8-D44EB2B13982}"/>
                </a:ext>
              </a:extLst>
            </p:cNvPr>
            <p:cNvSpPr/>
            <p:nvPr/>
          </p:nvSpPr>
          <p:spPr>
            <a:xfrm rot="16200000">
              <a:off x="8588198" y="6372569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4" name="Шестиугольник 2253">
              <a:extLst>
                <a:ext uri="{FF2B5EF4-FFF2-40B4-BE49-F238E27FC236}">
                  <a16:creationId xmlns:a16="http://schemas.microsoft.com/office/drawing/2014/main" id="{F022DB57-4904-9DA7-F5F9-6401F5EBEB79}"/>
                </a:ext>
              </a:extLst>
            </p:cNvPr>
            <p:cNvSpPr/>
            <p:nvPr/>
          </p:nvSpPr>
          <p:spPr>
            <a:xfrm rot="16200000">
              <a:off x="4517822" y="64738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5" name="Шестиугольник 2254">
              <a:extLst>
                <a:ext uri="{FF2B5EF4-FFF2-40B4-BE49-F238E27FC236}">
                  <a16:creationId xmlns:a16="http://schemas.microsoft.com/office/drawing/2014/main" id="{40541FC6-1A92-A652-BD93-45824FAED6DF}"/>
                </a:ext>
              </a:extLst>
            </p:cNvPr>
            <p:cNvSpPr/>
            <p:nvPr/>
          </p:nvSpPr>
          <p:spPr>
            <a:xfrm rot="16200000">
              <a:off x="4629676" y="64738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6" name="Шестиугольник 2255">
              <a:extLst>
                <a:ext uri="{FF2B5EF4-FFF2-40B4-BE49-F238E27FC236}">
                  <a16:creationId xmlns:a16="http://schemas.microsoft.com/office/drawing/2014/main" id="{58CF6CC6-D092-C715-D5F7-BBD8F0B1A8BC}"/>
                </a:ext>
              </a:extLst>
            </p:cNvPr>
            <p:cNvSpPr/>
            <p:nvPr/>
          </p:nvSpPr>
          <p:spPr>
            <a:xfrm rot="16200000">
              <a:off x="4853381" y="64738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7" name="Шестиугольник 2256">
              <a:extLst>
                <a:ext uri="{FF2B5EF4-FFF2-40B4-BE49-F238E27FC236}">
                  <a16:creationId xmlns:a16="http://schemas.microsoft.com/office/drawing/2014/main" id="{E17BD8A9-937E-7DBA-F468-3D1CFC2E1890}"/>
                </a:ext>
              </a:extLst>
            </p:cNvPr>
            <p:cNvSpPr/>
            <p:nvPr/>
          </p:nvSpPr>
          <p:spPr>
            <a:xfrm rot="16200000">
              <a:off x="5188939" y="6473883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8" name="Шестиугольник 2257">
              <a:extLst>
                <a:ext uri="{FF2B5EF4-FFF2-40B4-BE49-F238E27FC236}">
                  <a16:creationId xmlns:a16="http://schemas.microsoft.com/office/drawing/2014/main" id="{12B716B9-47EE-1EBD-1271-7E99F5F57C3B}"/>
                </a:ext>
              </a:extLst>
            </p:cNvPr>
            <p:cNvSpPr/>
            <p:nvPr/>
          </p:nvSpPr>
          <p:spPr>
            <a:xfrm rot="16200000">
              <a:off x="5636351" y="64738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9" name="Шестиугольник 2258">
              <a:extLst>
                <a:ext uri="{FF2B5EF4-FFF2-40B4-BE49-F238E27FC236}">
                  <a16:creationId xmlns:a16="http://schemas.microsoft.com/office/drawing/2014/main" id="{9A7A643B-1603-FDA3-9875-D2945441794E}"/>
                </a:ext>
              </a:extLst>
            </p:cNvPr>
            <p:cNvSpPr/>
            <p:nvPr/>
          </p:nvSpPr>
          <p:spPr>
            <a:xfrm rot="16200000">
              <a:off x="7425998" y="64738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0" name="Шестиугольник 2259">
              <a:extLst>
                <a:ext uri="{FF2B5EF4-FFF2-40B4-BE49-F238E27FC236}">
                  <a16:creationId xmlns:a16="http://schemas.microsoft.com/office/drawing/2014/main" id="{5060A482-1954-3BE5-611E-9D9E29B3D36B}"/>
                </a:ext>
              </a:extLst>
            </p:cNvPr>
            <p:cNvSpPr/>
            <p:nvPr/>
          </p:nvSpPr>
          <p:spPr>
            <a:xfrm rot="16200000">
              <a:off x="8320822" y="64738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1" name="Шестиугольник 2260">
              <a:extLst>
                <a:ext uri="{FF2B5EF4-FFF2-40B4-BE49-F238E27FC236}">
                  <a16:creationId xmlns:a16="http://schemas.microsoft.com/office/drawing/2014/main" id="{B46C6227-96F3-3D51-B37E-AF5E123D67DA}"/>
                </a:ext>
              </a:extLst>
            </p:cNvPr>
            <p:cNvSpPr/>
            <p:nvPr/>
          </p:nvSpPr>
          <p:spPr>
            <a:xfrm rot="16200000">
              <a:off x="8432676" y="6473885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2" name="Шестиугольник 2261">
              <a:extLst>
                <a:ext uri="{FF2B5EF4-FFF2-40B4-BE49-F238E27FC236}">
                  <a16:creationId xmlns:a16="http://schemas.microsoft.com/office/drawing/2014/main" id="{35BD1B91-3A62-B3B0-B4EC-6A531E680154}"/>
                </a:ext>
              </a:extLst>
            </p:cNvPr>
            <p:cNvSpPr/>
            <p:nvPr/>
          </p:nvSpPr>
          <p:spPr>
            <a:xfrm rot="16200000">
              <a:off x="8208969" y="64738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3" name="Шестиугольник 2262">
              <a:extLst>
                <a:ext uri="{FF2B5EF4-FFF2-40B4-BE49-F238E27FC236}">
                  <a16:creationId xmlns:a16="http://schemas.microsoft.com/office/drawing/2014/main" id="{99DA2AF7-2865-33DE-B0C3-D8D8CE80A3E1}"/>
                </a:ext>
              </a:extLst>
            </p:cNvPr>
            <p:cNvSpPr/>
            <p:nvPr/>
          </p:nvSpPr>
          <p:spPr>
            <a:xfrm rot="16200000">
              <a:off x="8544527" y="6473884"/>
              <a:ext cx="101317" cy="87342"/>
            </a:xfrm>
            <a:prstGeom prst="hexagon">
              <a:avLst/>
            </a:prstGeom>
            <a:solidFill>
              <a:srgbClr val="ABBF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64" name="TextBox 2263">
            <a:extLst>
              <a:ext uri="{FF2B5EF4-FFF2-40B4-BE49-F238E27FC236}">
                <a16:creationId xmlns:a16="http://schemas.microsoft.com/office/drawing/2014/main" id="{A791974E-1445-EC06-8842-65C7C2C18D26}"/>
              </a:ext>
            </a:extLst>
          </p:cNvPr>
          <p:cNvSpPr txBox="1"/>
          <p:nvPr/>
        </p:nvSpPr>
        <p:spPr>
          <a:xfrm>
            <a:off x="5133275" y="5183820"/>
            <a:ext cx="1277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Высокогорный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65" name="TextBox 2264">
            <a:extLst>
              <a:ext uri="{FF2B5EF4-FFF2-40B4-BE49-F238E27FC236}">
                <a16:creationId xmlns:a16="http://schemas.microsoft.com/office/drawing/2014/main" id="{C9CD25D1-8CDD-94C6-EFCE-0F13CC3F16B3}"/>
              </a:ext>
            </a:extLst>
          </p:cNvPr>
          <p:cNvSpPr txBox="1"/>
          <p:nvPr/>
        </p:nvSpPr>
        <p:spPr>
          <a:xfrm>
            <a:off x="4459483" y="4217195"/>
            <a:ext cx="1058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Индустрия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66" name="TextBox 2265">
            <a:extLst>
              <a:ext uri="{FF2B5EF4-FFF2-40B4-BE49-F238E27FC236}">
                <a16:creationId xmlns:a16="http://schemas.microsoft.com/office/drawing/2014/main" id="{B9DB8750-36C1-E9E8-CEE1-247B9C4344C9}"/>
              </a:ext>
            </a:extLst>
          </p:cNvPr>
          <p:cNvSpPr txBox="1"/>
          <p:nvPr/>
        </p:nvSpPr>
        <p:spPr>
          <a:xfrm>
            <a:off x="5903893" y="4473120"/>
            <a:ext cx="1044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Нарзанный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67" name="TextBox 2266">
            <a:extLst>
              <a:ext uri="{FF2B5EF4-FFF2-40B4-BE49-F238E27FC236}">
                <a16:creationId xmlns:a16="http://schemas.microsoft.com/office/drawing/2014/main" id="{79B92952-83A2-FD3F-E5F9-8154F4C52593}"/>
              </a:ext>
            </a:extLst>
          </p:cNvPr>
          <p:cNvSpPr txBox="1"/>
          <p:nvPr/>
        </p:nvSpPr>
        <p:spPr>
          <a:xfrm>
            <a:off x="3740093" y="4993320"/>
            <a:ext cx="166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Правоберезовский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68" name="TextBox 2267">
            <a:extLst>
              <a:ext uri="{FF2B5EF4-FFF2-40B4-BE49-F238E27FC236}">
                <a16:creationId xmlns:a16="http://schemas.microsoft.com/office/drawing/2014/main" id="{379C3DEA-9CFA-F5D0-F240-A2A1BDC91D94}"/>
              </a:ext>
            </a:extLst>
          </p:cNvPr>
          <p:cNvSpPr txBox="1"/>
          <p:nvPr/>
        </p:nvSpPr>
        <p:spPr>
          <a:xfrm>
            <a:off x="3080039" y="4257676"/>
            <a:ext cx="1455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Левоберезовский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69" name="TextBox 2268">
            <a:extLst>
              <a:ext uri="{FF2B5EF4-FFF2-40B4-BE49-F238E27FC236}">
                <a16:creationId xmlns:a16="http://schemas.microsoft.com/office/drawing/2014/main" id="{8770A1BA-9F4B-B5CD-C0F1-A9F3F7CC5263}"/>
              </a:ext>
            </a:extLst>
          </p:cNvPr>
          <p:cNvSpPr txBox="1"/>
          <p:nvPr/>
        </p:nvSpPr>
        <p:spPr>
          <a:xfrm>
            <a:off x="4043041" y="3114676"/>
            <a:ext cx="1119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Луначарский</a:t>
            </a:r>
            <a:endParaRPr lang="ru-RU" sz="1100" dirty="0">
              <a:latin typeface="Akrobat Black" panose="00000A00000000000000" pitchFamily="2" charset="-52"/>
            </a:endParaRPr>
          </a:p>
        </p:txBody>
      </p:sp>
      <p:sp>
        <p:nvSpPr>
          <p:cNvPr id="2270" name="TextBox 2269">
            <a:extLst>
              <a:ext uri="{FF2B5EF4-FFF2-40B4-BE49-F238E27FC236}">
                <a16:creationId xmlns:a16="http://schemas.microsoft.com/office/drawing/2014/main" id="{7DC80E08-8335-6095-CCF7-4BF243DA850C}"/>
              </a:ext>
            </a:extLst>
          </p:cNvPr>
          <p:cNvSpPr txBox="1"/>
          <p:nvPr/>
        </p:nvSpPr>
        <p:spPr>
          <a:xfrm>
            <a:off x="3217998" y="2838451"/>
            <a:ext cx="12475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Зеленогорский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71" name="TextBox 2270">
            <a:extLst>
              <a:ext uri="{FF2B5EF4-FFF2-40B4-BE49-F238E27FC236}">
                <a16:creationId xmlns:a16="http://schemas.microsoft.com/office/drawing/2014/main" id="{AE5476E0-D5B3-67F0-4077-D1394115DD2C}"/>
              </a:ext>
            </a:extLst>
          </p:cNvPr>
          <p:cNvSpPr txBox="1"/>
          <p:nvPr/>
        </p:nvSpPr>
        <p:spPr>
          <a:xfrm>
            <a:off x="3902271" y="2562226"/>
            <a:ext cx="1058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Аликоновка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grpSp>
        <p:nvGrpSpPr>
          <p:cNvPr id="2272" name="Группа 2271">
            <a:extLst>
              <a:ext uri="{FF2B5EF4-FFF2-40B4-BE49-F238E27FC236}">
                <a16:creationId xmlns:a16="http://schemas.microsoft.com/office/drawing/2014/main" id="{CDF3B7B7-20F3-C314-DBAA-28EB0844EDDD}"/>
              </a:ext>
            </a:extLst>
          </p:cNvPr>
          <p:cNvGrpSpPr/>
          <p:nvPr/>
        </p:nvGrpSpPr>
        <p:grpSpPr>
          <a:xfrm>
            <a:off x="698948" y="2426846"/>
            <a:ext cx="2545648" cy="3554257"/>
            <a:chOff x="508448" y="2630050"/>
            <a:chExt cx="2545648" cy="3554257"/>
          </a:xfrm>
        </p:grpSpPr>
        <p:sp>
          <p:nvSpPr>
            <p:cNvPr id="2273" name="TextBox 2272">
              <a:extLst>
                <a:ext uri="{FF2B5EF4-FFF2-40B4-BE49-F238E27FC236}">
                  <a16:creationId xmlns:a16="http://schemas.microsoft.com/office/drawing/2014/main" id="{0966EB1B-8EE8-2168-A826-C156F634C0F2}"/>
                </a:ext>
              </a:extLst>
            </p:cNvPr>
            <p:cNvSpPr txBox="1"/>
            <p:nvPr/>
          </p:nvSpPr>
          <p:spPr>
            <a:xfrm>
              <a:off x="801514" y="2948543"/>
              <a:ext cx="195874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Белореченский</a:t>
              </a:r>
            </a:p>
          </p:txBody>
        </p:sp>
        <p:sp>
          <p:nvSpPr>
            <p:cNvPr id="2274" name="Шестиугольник 2273">
              <a:extLst>
                <a:ext uri="{FF2B5EF4-FFF2-40B4-BE49-F238E27FC236}">
                  <a16:creationId xmlns:a16="http://schemas.microsoft.com/office/drawing/2014/main" id="{571181E4-2D2F-1439-8A5D-EA231F4A6CD4}"/>
                </a:ext>
              </a:extLst>
            </p:cNvPr>
            <p:cNvSpPr/>
            <p:nvPr/>
          </p:nvSpPr>
          <p:spPr>
            <a:xfrm rot="16200000">
              <a:off x="492782" y="3035299"/>
              <a:ext cx="227151" cy="195820"/>
            </a:xfrm>
            <a:prstGeom prst="hexagon">
              <a:avLst/>
            </a:prstGeom>
            <a:solidFill>
              <a:srgbClr val="FFC0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5" name="Шестиугольник 2274">
              <a:extLst>
                <a:ext uri="{FF2B5EF4-FFF2-40B4-BE49-F238E27FC236}">
                  <a16:creationId xmlns:a16="http://schemas.microsoft.com/office/drawing/2014/main" id="{7B9B1985-F986-A228-5586-C25AD6DC4439}"/>
                </a:ext>
              </a:extLst>
            </p:cNvPr>
            <p:cNvSpPr/>
            <p:nvPr/>
          </p:nvSpPr>
          <p:spPr>
            <a:xfrm rot="16200000">
              <a:off x="492782" y="2716806"/>
              <a:ext cx="227151" cy="195820"/>
            </a:xfrm>
            <a:prstGeom prst="hexagon">
              <a:avLst/>
            </a:prstGeom>
            <a:solidFill>
              <a:srgbClr val="FFFF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6" name="TextBox 2275">
              <a:extLst>
                <a:ext uri="{FF2B5EF4-FFF2-40B4-BE49-F238E27FC236}">
                  <a16:creationId xmlns:a16="http://schemas.microsoft.com/office/drawing/2014/main" id="{14FAF69D-68F4-FC71-AB19-76A2389CA5C3}"/>
                </a:ext>
              </a:extLst>
            </p:cNvPr>
            <p:cNvSpPr txBox="1"/>
            <p:nvPr/>
          </p:nvSpPr>
          <p:spPr>
            <a:xfrm>
              <a:off x="801514" y="2630050"/>
              <a:ext cx="195874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 err="1">
                  <a:solidFill>
                    <a:srgbClr val="124E70"/>
                  </a:solidFill>
                  <a:latin typeface="Akrobat" panose="00000600000000000000" pitchFamily="2" charset="-52"/>
                </a:rPr>
                <a:t>Аликоновка</a:t>
              </a:r>
              <a:endParaRPr lang="ru-RU" dirty="0">
                <a:solidFill>
                  <a:srgbClr val="124E70"/>
                </a:solidFill>
                <a:latin typeface="Akrobat" panose="00000600000000000000" pitchFamily="2" charset="-52"/>
              </a:endParaRPr>
            </a:p>
          </p:txBody>
        </p:sp>
        <p:sp>
          <p:nvSpPr>
            <p:cNvPr id="2277" name="Шестиугольник 2276">
              <a:extLst>
                <a:ext uri="{FF2B5EF4-FFF2-40B4-BE49-F238E27FC236}">
                  <a16:creationId xmlns:a16="http://schemas.microsoft.com/office/drawing/2014/main" id="{F9FF8550-4E64-F85A-4FA7-36D8AD6EE55A}"/>
                </a:ext>
              </a:extLst>
            </p:cNvPr>
            <p:cNvSpPr/>
            <p:nvPr/>
          </p:nvSpPr>
          <p:spPr>
            <a:xfrm rot="16200000">
              <a:off x="492782" y="3672285"/>
              <a:ext cx="227151" cy="195820"/>
            </a:xfrm>
            <a:prstGeom prst="hexagon">
              <a:avLst/>
            </a:prstGeom>
            <a:solidFill>
              <a:srgbClr val="00B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8" name="TextBox 2277">
              <a:extLst>
                <a:ext uri="{FF2B5EF4-FFF2-40B4-BE49-F238E27FC236}">
                  <a16:creationId xmlns:a16="http://schemas.microsoft.com/office/drawing/2014/main" id="{BE6A37DF-CF14-27B7-3335-41391A6573D4}"/>
                </a:ext>
              </a:extLst>
            </p:cNvPr>
            <p:cNvSpPr txBox="1"/>
            <p:nvPr/>
          </p:nvSpPr>
          <p:spPr>
            <a:xfrm>
              <a:off x="801514" y="3585529"/>
              <a:ext cx="195874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Зеленогорский</a:t>
              </a:r>
            </a:p>
          </p:txBody>
        </p:sp>
        <p:sp>
          <p:nvSpPr>
            <p:cNvPr id="2279" name="Шестиугольник 2278">
              <a:extLst>
                <a:ext uri="{FF2B5EF4-FFF2-40B4-BE49-F238E27FC236}">
                  <a16:creationId xmlns:a16="http://schemas.microsoft.com/office/drawing/2014/main" id="{86AAD378-5F1F-D539-9881-D55E2C3A0FE5}"/>
                </a:ext>
              </a:extLst>
            </p:cNvPr>
            <p:cNvSpPr/>
            <p:nvPr/>
          </p:nvSpPr>
          <p:spPr>
            <a:xfrm rot="16200000">
              <a:off x="492782" y="4627762"/>
              <a:ext cx="227151" cy="195820"/>
            </a:xfrm>
            <a:prstGeom prst="hexagon">
              <a:avLst/>
            </a:prstGeom>
            <a:solidFill>
              <a:srgbClr val="7030A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0" name="TextBox 2279">
              <a:extLst>
                <a:ext uri="{FF2B5EF4-FFF2-40B4-BE49-F238E27FC236}">
                  <a16:creationId xmlns:a16="http://schemas.microsoft.com/office/drawing/2014/main" id="{70F8E10C-8AA2-8655-25A3-AAD32D2F8E10}"/>
                </a:ext>
              </a:extLst>
            </p:cNvPr>
            <p:cNvSpPr txBox="1"/>
            <p:nvPr/>
          </p:nvSpPr>
          <p:spPr>
            <a:xfrm>
              <a:off x="801514" y="4541006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 err="1">
                  <a:solidFill>
                    <a:srgbClr val="124E70"/>
                  </a:solidFill>
                  <a:latin typeface="Akrobat" panose="00000600000000000000" pitchFamily="2" charset="-52"/>
                </a:rPr>
                <a:t>Левоберезовский</a:t>
              </a:r>
              <a:endParaRPr lang="ru-RU" dirty="0">
                <a:solidFill>
                  <a:srgbClr val="124E70"/>
                </a:solidFill>
                <a:latin typeface="Akrobat" panose="00000600000000000000" pitchFamily="2" charset="-52"/>
              </a:endParaRPr>
            </a:p>
          </p:txBody>
        </p:sp>
        <p:sp>
          <p:nvSpPr>
            <p:cNvPr id="2281" name="Шестиугольник 2280">
              <a:extLst>
                <a:ext uri="{FF2B5EF4-FFF2-40B4-BE49-F238E27FC236}">
                  <a16:creationId xmlns:a16="http://schemas.microsoft.com/office/drawing/2014/main" id="{94E38E6A-4754-4431-C0A3-0DBC2131DBD5}"/>
                </a:ext>
              </a:extLst>
            </p:cNvPr>
            <p:cNvSpPr/>
            <p:nvPr/>
          </p:nvSpPr>
          <p:spPr>
            <a:xfrm rot="16200000">
              <a:off x="492782" y="5901731"/>
              <a:ext cx="227151" cy="195820"/>
            </a:xfrm>
            <a:prstGeom prst="hexagon">
              <a:avLst/>
            </a:prstGeom>
            <a:solidFill>
              <a:srgbClr val="9966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2" name="TextBox 2281">
              <a:extLst>
                <a:ext uri="{FF2B5EF4-FFF2-40B4-BE49-F238E27FC236}">
                  <a16:creationId xmlns:a16="http://schemas.microsoft.com/office/drawing/2014/main" id="{BC27CF6C-8DB0-583D-A4C2-04919752A88A}"/>
                </a:ext>
              </a:extLst>
            </p:cNvPr>
            <p:cNvSpPr txBox="1"/>
            <p:nvPr/>
          </p:nvSpPr>
          <p:spPr>
            <a:xfrm>
              <a:off x="801514" y="5814975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 err="1">
                  <a:solidFill>
                    <a:srgbClr val="124E70"/>
                  </a:solidFill>
                  <a:latin typeface="Akrobat" panose="00000600000000000000" pitchFamily="2" charset="-52"/>
                </a:rPr>
                <a:t>Правоберезовский</a:t>
              </a:r>
              <a:endParaRPr lang="ru-RU" dirty="0">
                <a:solidFill>
                  <a:srgbClr val="124E70"/>
                </a:solidFill>
                <a:latin typeface="Akrobat" panose="00000600000000000000" pitchFamily="2" charset="-52"/>
              </a:endParaRPr>
            </a:p>
          </p:txBody>
        </p:sp>
        <p:sp>
          <p:nvSpPr>
            <p:cNvPr id="2283" name="Шестиугольник 2282">
              <a:extLst>
                <a:ext uri="{FF2B5EF4-FFF2-40B4-BE49-F238E27FC236}">
                  <a16:creationId xmlns:a16="http://schemas.microsoft.com/office/drawing/2014/main" id="{D9061151-93AA-B3EA-67E3-8DD92D3384EC}"/>
                </a:ext>
              </a:extLst>
            </p:cNvPr>
            <p:cNvSpPr/>
            <p:nvPr/>
          </p:nvSpPr>
          <p:spPr>
            <a:xfrm rot="16200000">
              <a:off x="492782" y="5264746"/>
              <a:ext cx="227151" cy="195820"/>
            </a:xfrm>
            <a:prstGeom prst="hexagon">
              <a:avLst/>
            </a:prstGeom>
            <a:solidFill>
              <a:srgbClr val="990099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4" name="TextBox 2283">
              <a:extLst>
                <a:ext uri="{FF2B5EF4-FFF2-40B4-BE49-F238E27FC236}">
                  <a16:creationId xmlns:a16="http://schemas.microsoft.com/office/drawing/2014/main" id="{1B833E78-EA41-BAE3-2657-A2044FB097BA}"/>
                </a:ext>
              </a:extLst>
            </p:cNvPr>
            <p:cNvSpPr txBox="1"/>
            <p:nvPr/>
          </p:nvSpPr>
          <p:spPr>
            <a:xfrm>
              <a:off x="801514" y="5177990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Нарзанный</a:t>
              </a:r>
            </a:p>
          </p:txBody>
        </p:sp>
        <p:sp>
          <p:nvSpPr>
            <p:cNvPr id="2285" name="TextBox 2284">
              <a:extLst>
                <a:ext uri="{FF2B5EF4-FFF2-40B4-BE49-F238E27FC236}">
                  <a16:creationId xmlns:a16="http://schemas.microsoft.com/office/drawing/2014/main" id="{211ABB2B-759A-B656-C9FF-2D8D406A22C7}"/>
                </a:ext>
              </a:extLst>
            </p:cNvPr>
            <p:cNvSpPr txBox="1"/>
            <p:nvPr/>
          </p:nvSpPr>
          <p:spPr>
            <a:xfrm>
              <a:off x="801514" y="5496482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 err="1">
                  <a:solidFill>
                    <a:srgbClr val="124E70"/>
                  </a:solidFill>
                  <a:latin typeface="Akrobat" panose="00000600000000000000" pitchFamily="2" charset="-52"/>
                </a:rPr>
                <a:t>Новокисловодский</a:t>
              </a:r>
              <a:endParaRPr lang="ru-RU" dirty="0">
                <a:solidFill>
                  <a:srgbClr val="124E70"/>
                </a:solidFill>
                <a:latin typeface="Akrobat" panose="00000600000000000000" pitchFamily="2" charset="-52"/>
              </a:endParaRPr>
            </a:p>
          </p:txBody>
        </p:sp>
        <p:sp>
          <p:nvSpPr>
            <p:cNvPr id="2286" name="Шестиугольник 2285">
              <a:extLst>
                <a:ext uri="{FF2B5EF4-FFF2-40B4-BE49-F238E27FC236}">
                  <a16:creationId xmlns:a16="http://schemas.microsoft.com/office/drawing/2014/main" id="{2EF42229-1336-1B80-060E-58EF5D9443C4}"/>
                </a:ext>
              </a:extLst>
            </p:cNvPr>
            <p:cNvSpPr/>
            <p:nvPr/>
          </p:nvSpPr>
          <p:spPr>
            <a:xfrm rot="16200000">
              <a:off x="492782" y="5583238"/>
              <a:ext cx="227151" cy="195820"/>
            </a:xfrm>
            <a:prstGeom prst="hexagon">
              <a:avLst/>
            </a:prstGeom>
            <a:solidFill>
              <a:srgbClr val="FF000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7" name="Шестиугольник 2286">
              <a:extLst>
                <a:ext uri="{FF2B5EF4-FFF2-40B4-BE49-F238E27FC236}">
                  <a16:creationId xmlns:a16="http://schemas.microsoft.com/office/drawing/2014/main" id="{2155E0AE-0B38-AB47-2000-82D8A3B58380}"/>
                </a:ext>
              </a:extLst>
            </p:cNvPr>
            <p:cNvSpPr/>
            <p:nvPr/>
          </p:nvSpPr>
          <p:spPr>
            <a:xfrm rot="16200000">
              <a:off x="492782" y="4946254"/>
              <a:ext cx="227151" cy="195820"/>
            </a:xfrm>
            <a:prstGeom prst="hexagon">
              <a:avLst/>
            </a:prstGeom>
            <a:solidFill>
              <a:srgbClr val="FF00FF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8" name="TextBox 2287">
              <a:extLst>
                <a:ext uri="{FF2B5EF4-FFF2-40B4-BE49-F238E27FC236}">
                  <a16:creationId xmlns:a16="http://schemas.microsoft.com/office/drawing/2014/main" id="{DDEBD0DC-E48F-1A11-E249-F26C0AC101E6}"/>
                </a:ext>
              </a:extLst>
            </p:cNvPr>
            <p:cNvSpPr txBox="1"/>
            <p:nvPr/>
          </p:nvSpPr>
          <p:spPr>
            <a:xfrm>
              <a:off x="801514" y="4859498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Луначарский</a:t>
              </a:r>
            </a:p>
          </p:txBody>
        </p:sp>
        <p:sp>
          <p:nvSpPr>
            <p:cNvPr id="2289" name="Шестиугольник 2288">
              <a:extLst>
                <a:ext uri="{FF2B5EF4-FFF2-40B4-BE49-F238E27FC236}">
                  <a16:creationId xmlns:a16="http://schemas.microsoft.com/office/drawing/2014/main" id="{8FE3AB90-A1E9-641D-6209-D12ED48292BD}"/>
                </a:ext>
              </a:extLst>
            </p:cNvPr>
            <p:cNvSpPr/>
            <p:nvPr/>
          </p:nvSpPr>
          <p:spPr>
            <a:xfrm rot="16200000">
              <a:off x="492782" y="3990778"/>
              <a:ext cx="227151" cy="195820"/>
            </a:xfrm>
            <a:prstGeom prst="hexagon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0" name="TextBox 2289">
              <a:extLst>
                <a:ext uri="{FF2B5EF4-FFF2-40B4-BE49-F238E27FC236}">
                  <a16:creationId xmlns:a16="http://schemas.microsoft.com/office/drawing/2014/main" id="{63BA7846-47E9-7BCD-B8E3-1C0F2BC06C90}"/>
                </a:ext>
              </a:extLst>
            </p:cNvPr>
            <p:cNvSpPr txBox="1"/>
            <p:nvPr/>
          </p:nvSpPr>
          <p:spPr>
            <a:xfrm>
              <a:off x="801514" y="3904022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Индустрия</a:t>
              </a:r>
            </a:p>
          </p:txBody>
        </p:sp>
        <p:sp>
          <p:nvSpPr>
            <p:cNvPr id="2291" name="Шестиугольник 2290">
              <a:extLst>
                <a:ext uri="{FF2B5EF4-FFF2-40B4-BE49-F238E27FC236}">
                  <a16:creationId xmlns:a16="http://schemas.microsoft.com/office/drawing/2014/main" id="{3661F27F-97B4-C805-ECBD-2431895DBB98}"/>
                </a:ext>
              </a:extLst>
            </p:cNvPr>
            <p:cNvSpPr/>
            <p:nvPr/>
          </p:nvSpPr>
          <p:spPr>
            <a:xfrm rot="16200000">
              <a:off x="492782" y="3353792"/>
              <a:ext cx="227151" cy="195820"/>
            </a:xfrm>
            <a:prstGeom prst="hexagon">
              <a:avLst/>
            </a:prstGeom>
            <a:solidFill>
              <a:srgbClr val="92D05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2" name="TextBox 2291">
              <a:extLst>
                <a:ext uri="{FF2B5EF4-FFF2-40B4-BE49-F238E27FC236}">
                  <a16:creationId xmlns:a16="http://schemas.microsoft.com/office/drawing/2014/main" id="{744DF598-B9AF-88FF-62C5-7AB00BC075C3}"/>
                </a:ext>
              </a:extLst>
            </p:cNvPr>
            <p:cNvSpPr txBox="1"/>
            <p:nvPr/>
          </p:nvSpPr>
          <p:spPr>
            <a:xfrm>
              <a:off x="801514" y="3267036"/>
              <a:ext cx="225258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Высокогорный</a:t>
              </a:r>
            </a:p>
          </p:txBody>
        </p:sp>
        <p:sp>
          <p:nvSpPr>
            <p:cNvPr id="2293" name="Шестиугольник 2292">
              <a:extLst>
                <a:ext uri="{FF2B5EF4-FFF2-40B4-BE49-F238E27FC236}">
                  <a16:creationId xmlns:a16="http://schemas.microsoft.com/office/drawing/2014/main" id="{1AB1AC77-1D3F-E27B-6E15-E4D2080150C5}"/>
                </a:ext>
              </a:extLst>
            </p:cNvPr>
            <p:cNvSpPr/>
            <p:nvPr/>
          </p:nvSpPr>
          <p:spPr>
            <a:xfrm rot="16200000">
              <a:off x="492782" y="4309270"/>
              <a:ext cx="227151" cy="195820"/>
            </a:xfrm>
            <a:prstGeom prst="hexagon">
              <a:avLst/>
            </a:prstGeom>
            <a:solidFill>
              <a:schemeClr val="accent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4" name="TextBox 2293">
              <a:extLst>
                <a:ext uri="{FF2B5EF4-FFF2-40B4-BE49-F238E27FC236}">
                  <a16:creationId xmlns:a16="http://schemas.microsoft.com/office/drawing/2014/main" id="{9B194831-272D-EFDF-6627-4A58E86BA323}"/>
                </a:ext>
              </a:extLst>
            </p:cNvPr>
            <p:cNvSpPr txBox="1"/>
            <p:nvPr/>
          </p:nvSpPr>
          <p:spPr>
            <a:xfrm>
              <a:off x="801514" y="4222514"/>
              <a:ext cx="195874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rgbClr val="124E70"/>
                  </a:solidFill>
                  <a:latin typeface="Akrobat" panose="00000600000000000000" pitchFamily="2" charset="-52"/>
                </a:rPr>
                <a:t>Кисловодск</a:t>
              </a:r>
            </a:p>
          </p:txBody>
        </p:sp>
      </p:grpSp>
      <p:sp>
        <p:nvSpPr>
          <p:cNvPr id="2295" name="TextBox 2294">
            <a:extLst>
              <a:ext uri="{FF2B5EF4-FFF2-40B4-BE49-F238E27FC236}">
                <a16:creationId xmlns:a16="http://schemas.microsoft.com/office/drawing/2014/main" id="{74A8D5AC-CA36-6C83-D39C-129CD05F50CF}"/>
              </a:ext>
            </a:extLst>
          </p:cNvPr>
          <p:cNvSpPr txBox="1"/>
          <p:nvPr/>
        </p:nvSpPr>
        <p:spPr>
          <a:xfrm>
            <a:off x="571513" y="166430"/>
            <a:ext cx="827089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600" dirty="0">
                <a:latin typeface="Akrobat" panose="00000600000000000000" pitchFamily="2" charset="-52"/>
              </a:rPr>
              <a:t>Административно-территориальное деление</a:t>
            </a:r>
          </a:p>
        </p:txBody>
      </p:sp>
      <p:sp>
        <p:nvSpPr>
          <p:cNvPr id="2296" name="TextBox 2295">
            <a:extLst>
              <a:ext uri="{FF2B5EF4-FFF2-40B4-BE49-F238E27FC236}">
                <a16:creationId xmlns:a16="http://schemas.microsoft.com/office/drawing/2014/main" id="{558F330B-BBEB-129A-93EB-902A5D31D49E}"/>
              </a:ext>
            </a:extLst>
          </p:cNvPr>
          <p:cNvSpPr txBox="1"/>
          <p:nvPr/>
        </p:nvSpPr>
        <p:spPr>
          <a:xfrm>
            <a:off x="5043465" y="3948195"/>
            <a:ext cx="1607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Новокисловодский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97" name="TextBox 2296">
            <a:extLst>
              <a:ext uri="{FF2B5EF4-FFF2-40B4-BE49-F238E27FC236}">
                <a16:creationId xmlns:a16="http://schemas.microsoft.com/office/drawing/2014/main" id="{F0F04F81-B32C-671F-7217-1C70400A1858}"/>
              </a:ext>
            </a:extLst>
          </p:cNvPr>
          <p:cNvSpPr txBox="1"/>
          <p:nvPr/>
        </p:nvSpPr>
        <p:spPr>
          <a:xfrm>
            <a:off x="5300337" y="3223565"/>
            <a:ext cx="154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krobat ExtraBold" panose="00000900000000000000" pitchFamily="2" charset="-52"/>
              </a:rPr>
              <a:t>КИСЛОВОДСК</a:t>
            </a:r>
            <a:endParaRPr lang="ru-RU" dirty="0">
              <a:latin typeface="Akrobat ExtraBold" panose="00000900000000000000" pitchFamily="2" charset="-52"/>
            </a:endParaRPr>
          </a:p>
        </p:txBody>
      </p:sp>
      <p:sp>
        <p:nvSpPr>
          <p:cNvPr id="2298" name="TextBox 2297">
            <a:extLst>
              <a:ext uri="{FF2B5EF4-FFF2-40B4-BE49-F238E27FC236}">
                <a16:creationId xmlns:a16="http://schemas.microsoft.com/office/drawing/2014/main" id="{381E4BB7-FDCB-E484-7E1C-7084C5EB064A}"/>
              </a:ext>
            </a:extLst>
          </p:cNvPr>
          <p:cNvSpPr txBox="1"/>
          <p:nvPr/>
        </p:nvSpPr>
        <p:spPr>
          <a:xfrm>
            <a:off x="5977298" y="2659420"/>
            <a:ext cx="1299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Akrobat Black" panose="00000A00000000000000" pitchFamily="2" charset="-52"/>
              </a:rPr>
              <a:t>Белореченский</a:t>
            </a:r>
            <a:endParaRPr lang="ru-RU" sz="1200" dirty="0">
              <a:latin typeface="Akrobat Black" panose="00000A00000000000000" pitchFamily="2" charset="-52"/>
            </a:endParaRPr>
          </a:p>
        </p:txBody>
      </p:sp>
      <p:sp>
        <p:nvSpPr>
          <p:cNvPr id="2299" name="Блок-схема: альтернативный процесс 2298">
            <a:extLst>
              <a:ext uri="{FF2B5EF4-FFF2-40B4-BE49-F238E27FC236}">
                <a16:creationId xmlns:a16="http://schemas.microsoft.com/office/drawing/2014/main" id="{9C7B9DF9-256B-F3CB-87A5-FE3943929431}"/>
              </a:ext>
            </a:extLst>
          </p:cNvPr>
          <p:cNvSpPr/>
          <p:nvPr/>
        </p:nvSpPr>
        <p:spPr>
          <a:xfrm>
            <a:off x="9465129" y="1001486"/>
            <a:ext cx="2437946" cy="1218771"/>
          </a:xfrm>
          <a:prstGeom prst="flowChartAlternateProcess">
            <a:avLst/>
          </a:prstGeom>
          <a:solidFill>
            <a:srgbClr val="ABBFE4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00" name="Блок-схема: альтернативный процесс 2299">
            <a:extLst>
              <a:ext uri="{FF2B5EF4-FFF2-40B4-BE49-F238E27FC236}">
                <a16:creationId xmlns:a16="http://schemas.microsoft.com/office/drawing/2014/main" id="{C3D6B1E7-6F8F-2A9A-292D-D28DF029D2E0}"/>
              </a:ext>
            </a:extLst>
          </p:cNvPr>
          <p:cNvSpPr/>
          <p:nvPr/>
        </p:nvSpPr>
        <p:spPr>
          <a:xfrm>
            <a:off x="9334500" y="1115116"/>
            <a:ext cx="2437946" cy="1218771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ABBFE4"/>
            </a:solidFill>
          </a:ln>
          <a:effectLst>
            <a:outerShdw blurRad="228600" sx="86000" sy="86000" algn="ctr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01" name="TextBox 2300">
            <a:extLst>
              <a:ext uri="{FF2B5EF4-FFF2-40B4-BE49-F238E27FC236}">
                <a16:creationId xmlns:a16="http://schemas.microsoft.com/office/drawing/2014/main" id="{B0D3ABB2-C7E6-61B1-3FAC-8242E436C930}"/>
              </a:ext>
            </a:extLst>
          </p:cNvPr>
          <p:cNvSpPr txBox="1"/>
          <p:nvPr/>
        </p:nvSpPr>
        <p:spPr>
          <a:xfrm>
            <a:off x="609352" y="1077628"/>
            <a:ext cx="3650705" cy="11387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solidFill>
                  <a:srgbClr val="176490"/>
                </a:solidFill>
                <a:latin typeface="Akrobat" panose="00000600000000000000" pitchFamily="2" charset="-52"/>
              </a:rPr>
              <a:t>В состав городского округа входят </a:t>
            </a:r>
            <a:r>
              <a:rPr lang="ru-RU" sz="4800" dirty="0">
                <a:solidFill>
                  <a:srgbClr val="176490"/>
                </a:solidFill>
                <a:latin typeface="Akrobat ExtraBold" panose="00000900000000000000" pitchFamily="2" charset="-52"/>
              </a:rPr>
              <a:t>11</a:t>
            </a:r>
            <a:r>
              <a:rPr lang="ru-RU" dirty="0">
                <a:solidFill>
                  <a:srgbClr val="176490"/>
                </a:solidFill>
                <a:latin typeface="Akrobat" panose="00000600000000000000" pitchFamily="2" charset="-52"/>
              </a:rPr>
              <a:t> </a:t>
            </a:r>
            <a:r>
              <a:rPr lang="ru-RU" sz="2000" dirty="0">
                <a:solidFill>
                  <a:srgbClr val="176490"/>
                </a:solidFill>
                <a:latin typeface="Akrobat" panose="00000600000000000000" pitchFamily="2" charset="-52"/>
              </a:rPr>
              <a:t>населённых пунктов:</a:t>
            </a:r>
            <a:endParaRPr lang="ru-RU" dirty="0">
              <a:solidFill>
                <a:srgbClr val="176490"/>
              </a:solidFill>
              <a:latin typeface="Akrobat" panose="00000600000000000000" pitchFamily="2" charset="-52"/>
            </a:endParaRPr>
          </a:p>
        </p:txBody>
      </p:sp>
      <p:sp>
        <p:nvSpPr>
          <p:cNvPr id="2302" name="TextBox 2301">
            <a:extLst>
              <a:ext uri="{FF2B5EF4-FFF2-40B4-BE49-F238E27FC236}">
                <a16:creationId xmlns:a16="http://schemas.microsoft.com/office/drawing/2014/main" id="{BCA3C74F-268E-DFA7-AF84-DA49B1307F7C}"/>
              </a:ext>
            </a:extLst>
          </p:cNvPr>
          <p:cNvSpPr txBox="1"/>
          <p:nvPr/>
        </p:nvSpPr>
        <p:spPr>
          <a:xfrm>
            <a:off x="9378042" y="1329204"/>
            <a:ext cx="243794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krobat" panose="00000600000000000000" pitchFamily="2" charset="-52"/>
              </a:rPr>
              <a:t>Численность – 133 682 чел</a:t>
            </a:r>
          </a:p>
        </p:txBody>
      </p:sp>
      <p:sp>
        <p:nvSpPr>
          <p:cNvPr id="2303" name="TextBox 2302">
            <a:extLst>
              <a:ext uri="{FF2B5EF4-FFF2-40B4-BE49-F238E27FC236}">
                <a16:creationId xmlns:a16="http://schemas.microsoft.com/office/drawing/2014/main" id="{9C35BD8B-3804-7B11-3FD4-2F9D4C39E62A}"/>
              </a:ext>
            </a:extLst>
          </p:cNvPr>
          <p:cNvSpPr txBox="1"/>
          <p:nvPr/>
        </p:nvSpPr>
        <p:spPr>
          <a:xfrm>
            <a:off x="9378042" y="1776113"/>
            <a:ext cx="243794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krobat" panose="00000600000000000000" pitchFamily="2" charset="-52"/>
              </a:rPr>
              <a:t>Площадь – 71,83 км2</a:t>
            </a:r>
          </a:p>
        </p:txBody>
      </p:sp>
      <p:sp>
        <p:nvSpPr>
          <p:cNvPr id="2304" name="TextBox 2303">
            <a:extLst>
              <a:ext uri="{FF2B5EF4-FFF2-40B4-BE49-F238E27FC236}">
                <a16:creationId xmlns:a16="http://schemas.microsoft.com/office/drawing/2014/main" id="{1234D204-FB4A-0A83-2AE7-97DBA4DF3BF3}"/>
              </a:ext>
            </a:extLst>
          </p:cNvPr>
          <p:cNvSpPr txBox="1"/>
          <p:nvPr/>
        </p:nvSpPr>
        <p:spPr>
          <a:xfrm>
            <a:off x="9664104" y="2708687"/>
            <a:ext cx="2039997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800" dirty="0">
                <a:solidFill>
                  <a:srgbClr val="176490"/>
                </a:solidFill>
                <a:latin typeface="Akrobat" panose="00000600000000000000" pitchFamily="2" charset="-52"/>
              </a:rPr>
              <a:t>Основан в 1803 году</a:t>
            </a:r>
          </a:p>
          <a:p>
            <a:endParaRPr lang="ru-RU" dirty="0">
              <a:solidFill>
                <a:srgbClr val="176490"/>
              </a:solidFill>
              <a:latin typeface="Akrobat" panose="00000600000000000000" pitchFamily="2" charset="-52"/>
            </a:endParaRPr>
          </a:p>
          <a:p>
            <a:r>
              <a:rPr lang="ru-RU" dirty="0">
                <a:solidFill>
                  <a:srgbClr val="176490"/>
                </a:solidFill>
                <a:latin typeface="Akrobat" panose="00000600000000000000" pitchFamily="2" charset="-52"/>
              </a:rPr>
              <a:t>С 17.04.2006 является городом-курортом </a:t>
            </a:r>
            <a:r>
              <a:rPr lang="ru-RU" dirty="0">
                <a:solidFill>
                  <a:srgbClr val="176490"/>
                </a:solidFill>
                <a:latin typeface="Akrobat ExtraBold" panose="00000900000000000000" pitchFamily="2" charset="-52"/>
              </a:rPr>
              <a:t>федерального</a:t>
            </a:r>
            <a:r>
              <a:rPr lang="ru-RU" dirty="0">
                <a:solidFill>
                  <a:srgbClr val="176490"/>
                </a:solidFill>
                <a:latin typeface="Akrobat" panose="00000600000000000000" pitchFamily="2" charset="-52"/>
              </a:rPr>
              <a:t> значения</a:t>
            </a:r>
            <a:endParaRPr lang="ru-RU" sz="1600" dirty="0">
              <a:solidFill>
                <a:srgbClr val="176490"/>
              </a:solidFill>
              <a:latin typeface="Akrobat" panose="00000600000000000000" pitchFamily="2" charset="-52"/>
            </a:endParaRPr>
          </a:p>
        </p:txBody>
      </p:sp>
      <p:cxnSp>
        <p:nvCxnSpPr>
          <p:cNvPr id="2305" name="Прямая соединительная линия 2304">
            <a:extLst>
              <a:ext uri="{FF2B5EF4-FFF2-40B4-BE49-F238E27FC236}">
                <a16:creationId xmlns:a16="http://schemas.microsoft.com/office/drawing/2014/main" id="{5EC8C4F1-591D-404A-1EB3-ED4DA85B158F}"/>
              </a:ext>
            </a:extLst>
          </p:cNvPr>
          <p:cNvCxnSpPr>
            <a:cxnSpLocks/>
          </p:cNvCxnSpPr>
          <p:nvPr/>
        </p:nvCxnSpPr>
        <p:spPr>
          <a:xfrm>
            <a:off x="9623587" y="2693122"/>
            <a:ext cx="0" cy="1740863"/>
          </a:xfrm>
          <a:prstGeom prst="line">
            <a:avLst/>
          </a:prstGeom>
          <a:ln w="222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277949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ED398-9257-468C-87CA-10AC9943B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1" y="156306"/>
            <a:ext cx="10851959" cy="482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1B14C8-9642-49F5-96B4-FC2C6B147A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2" y="587192"/>
            <a:ext cx="6775258" cy="482228"/>
          </a:xfrm>
          <a:prstGeom prst="rect">
            <a:avLst/>
          </a:prstGeom>
        </p:spPr>
      </p:pic>
      <p:sp>
        <p:nvSpPr>
          <p:cNvPr id="6" name="Rectangle 2082">
            <a:extLst>
              <a:ext uri="{FF2B5EF4-FFF2-40B4-BE49-F238E27FC236}">
                <a16:creationId xmlns:a16="http://schemas.microsoft.com/office/drawing/2014/main" id="{85E06259-49CA-4FF7-9A49-2F544BF5DF37}"/>
              </a:ext>
            </a:extLst>
          </p:cNvPr>
          <p:cNvSpPr/>
          <p:nvPr/>
        </p:nvSpPr>
        <p:spPr>
          <a:xfrm>
            <a:off x="1156608" y="156305"/>
            <a:ext cx="840454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800" dirty="0">
                <a:latin typeface="Akrobat ExtraBold" panose="00000900000000000000" pitchFamily="2" charset="-52"/>
              </a:rPr>
              <a:t>Основные показатели социально-экономического развития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F5F38B-F940-4E42-AD01-F83F642657D5}"/>
              </a:ext>
            </a:extLst>
          </p:cNvPr>
          <p:cNvSpPr txBox="1"/>
          <p:nvPr/>
        </p:nvSpPr>
        <p:spPr>
          <a:xfrm>
            <a:off x="983532" y="618853"/>
            <a:ext cx="654121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krobat SemiBold" panose="00000700000000000000" pitchFamily="2" charset="-52"/>
              </a:rPr>
              <a:t>Численность населения, инвестиции в основной капитал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3549D85B-9038-4371-AE93-FC607976EE53}"/>
              </a:ext>
            </a:extLst>
          </p:cNvPr>
          <p:cNvGrpSpPr/>
          <p:nvPr/>
        </p:nvGrpSpPr>
        <p:grpSpPr>
          <a:xfrm>
            <a:off x="670044" y="2234799"/>
            <a:ext cx="11278870" cy="1187524"/>
            <a:chOff x="433705" y="1308788"/>
            <a:chExt cx="11278870" cy="1187524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BB5F64E5-5841-4595-8073-04E7A85B6812}"/>
                </a:ext>
              </a:extLst>
            </p:cNvPr>
            <p:cNvGrpSpPr/>
            <p:nvPr/>
          </p:nvGrpSpPr>
          <p:grpSpPr>
            <a:xfrm>
              <a:off x="479425" y="1308788"/>
              <a:ext cx="9412974" cy="369332"/>
              <a:chOff x="479425" y="1426409"/>
              <a:chExt cx="9412974" cy="369332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50D2666-48B6-41BC-85BA-61F10B33F54C}"/>
                  </a:ext>
                </a:extLst>
              </p:cNvPr>
              <p:cNvSpPr txBox="1"/>
              <p:nvPr/>
            </p:nvSpPr>
            <p:spPr>
              <a:xfrm>
                <a:off x="659425" y="1426409"/>
                <a:ext cx="923297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dirty="0">
                    <a:solidFill>
                      <a:srgbClr val="176490"/>
                    </a:solidFill>
                    <a:latin typeface="Akrobat ExtraBold" panose="00000900000000000000" pitchFamily="2" charset="-52"/>
                  </a:rPr>
                  <a:t>Численность населения </a:t>
                </a:r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(в среднегодовом исчислении), </a:t>
                </a:r>
                <a:r>
                  <a:rPr lang="ru-RU" sz="1600" dirty="0" err="1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тыс.человек</a:t>
                </a:r>
                <a:endParaRPr lang="ru-RU" sz="1600" dirty="0">
                  <a:solidFill>
                    <a:srgbClr val="176490"/>
                  </a:solidFill>
                  <a:latin typeface="Akrobat SemiBold" panose="00000700000000000000" pitchFamily="2" charset="-52"/>
                </a:endParaRPr>
              </a:p>
            </p:txBody>
          </p:sp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8006EA4A-52D9-4DD5-9C0E-689D81716C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25" y="1521075"/>
                <a:ext cx="180000" cy="180000"/>
              </a:xfrm>
              <a:prstGeom prst="ellipse">
                <a:avLst/>
              </a:prstGeom>
              <a:solidFill>
                <a:srgbClr val="1764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F8DB359A-C40B-41C0-8821-D9864F998D49}"/>
                </a:ext>
              </a:extLst>
            </p:cNvPr>
            <p:cNvGrpSpPr/>
            <p:nvPr/>
          </p:nvGrpSpPr>
          <p:grpSpPr>
            <a:xfrm>
              <a:off x="433705" y="1684069"/>
              <a:ext cx="11278870" cy="812243"/>
              <a:chOff x="433705" y="1684069"/>
              <a:chExt cx="11278870" cy="812243"/>
            </a:xfrm>
          </p:grpSpPr>
          <p:graphicFrame>
            <p:nvGraphicFramePr>
              <p:cNvPr id="49" name="Диаграмма 48">
                <a:extLst>
                  <a:ext uri="{FF2B5EF4-FFF2-40B4-BE49-F238E27FC236}">
                    <a16:creationId xmlns:a16="http://schemas.microsoft.com/office/drawing/2014/main" id="{E743E3DE-292C-4522-ADDE-3911D6F2FE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36568240"/>
                  </p:ext>
                </p:extLst>
              </p:nvPr>
            </p:nvGraphicFramePr>
            <p:xfrm>
              <a:off x="433705" y="1850296"/>
              <a:ext cx="11278870" cy="64601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F93CC83-C524-4599-9BA3-F0231152CC5D}"/>
                  </a:ext>
                </a:extLst>
              </p:cNvPr>
              <p:cNvSpPr txBox="1"/>
              <p:nvPr/>
            </p:nvSpPr>
            <p:spPr>
              <a:xfrm>
                <a:off x="1089171" y="1684069"/>
                <a:ext cx="56386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134,3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C63CBD0-AED6-4744-9B67-39BC37393FFA}"/>
                  </a:ext>
                </a:extLst>
              </p:cNvPr>
              <p:cNvSpPr txBox="1"/>
              <p:nvPr/>
            </p:nvSpPr>
            <p:spPr>
              <a:xfrm>
                <a:off x="2966273" y="1711393"/>
                <a:ext cx="734418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133,7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2D93D3-E376-4897-8C26-460336C80044}"/>
                  </a:ext>
                </a:extLst>
              </p:cNvPr>
              <p:cNvSpPr txBox="1"/>
              <p:nvPr/>
            </p:nvSpPr>
            <p:spPr>
              <a:xfrm>
                <a:off x="6721926" y="1803199"/>
                <a:ext cx="56386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133,2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071095-BB16-4914-AB14-97FB824C3FB3}"/>
                  </a:ext>
                </a:extLst>
              </p:cNvPr>
              <p:cNvSpPr txBox="1"/>
              <p:nvPr/>
            </p:nvSpPr>
            <p:spPr>
              <a:xfrm>
                <a:off x="8607812" y="1811908"/>
                <a:ext cx="56386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133,1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0259040-234A-4EF7-AC64-CCDB8E1F4931}"/>
                  </a:ext>
                </a:extLst>
              </p:cNvPr>
              <p:cNvSpPr txBox="1"/>
              <p:nvPr/>
            </p:nvSpPr>
            <p:spPr>
              <a:xfrm>
                <a:off x="10481303" y="1810631"/>
                <a:ext cx="56386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133,0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8CE6570-964C-4780-AA32-40017E43EFE5}"/>
                  </a:ext>
                </a:extLst>
              </p:cNvPr>
              <p:cNvSpPr txBox="1"/>
              <p:nvPr/>
            </p:nvSpPr>
            <p:spPr>
              <a:xfrm>
                <a:off x="4849644" y="1766696"/>
                <a:ext cx="56386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133,3</a:t>
                </a:r>
              </a:p>
            </p:txBody>
          </p:sp>
        </p:grp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A2E9EFD6-AF74-4F32-A693-5632C32FA69E}"/>
              </a:ext>
            </a:extLst>
          </p:cNvPr>
          <p:cNvGrpSpPr/>
          <p:nvPr/>
        </p:nvGrpSpPr>
        <p:grpSpPr>
          <a:xfrm>
            <a:off x="548640" y="3490991"/>
            <a:ext cx="11400274" cy="1422291"/>
            <a:chOff x="312301" y="1308788"/>
            <a:chExt cx="11400274" cy="1187453"/>
          </a:xfrm>
        </p:grpSpPr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EB7C1CE8-AB02-4253-8A1D-4E5115A17150}"/>
                </a:ext>
              </a:extLst>
            </p:cNvPr>
            <p:cNvGrpSpPr/>
            <p:nvPr/>
          </p:nvGrpSpPr>
          <p:grpSpPr>
            <a:xfrm>
              <a:off x="479425" y="1308788"/>
              <a:ext cx="6628465" cy="369332"/>
              <a:chOff x="479425" y="1426409"/>
              <a:chExt cx="6628465" cy="369332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A776D76-8B07-4AAD-AD49-E61A5296FF77}"/>
                  </a:ext>
                </a:extLst>
              </p:cNvPr>
              <p:cNvSpPr txBox="1"/>
              <p:nvPr/>
            </p:nvSpPr>
            <p:spPr>
              <a:xfrm>
                <a:off x="659425" y="1426409"/>
                <a:ext cx="6448465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dirty="0">
                    <a:solidFill>
                      <a:srgbClr val="548235"/>
                    </a:solidFill>
                    <a:latin typeface="Akrobat ExtraBold" panose="00000900000000000000" pitchFamily="2" charset="-52"/>
                  </a:rPr>
                  <a:t>Инвестиции в основной капитал</a:t>
                </a:r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, в ценах соответствующих лет; млн рублей</a:t>
                </a:r>
                <a:endParaRPr lang="ru-RU" sz="1600" dirty="0">
                  <a:solidFill>
                    <a:srgbClr val="548235"/>
                  </a:solidFill>
                  <a:latin typeface="Akrobat ExtraLight" panose="00000400000000000000" pitchFamily="2" charset="-52"/>
                </a:endParaRPr>
              </a:p>
            </p:txBody>
          </p:sp>
          <p:sp>
            <p:nvSpPr>
              <p:cNvPr id="76" name="Овал 75">
                <a:extLst>
                  <a:ext uri="{FF2B5EF4-FFF2-40B4-BE49-F238E27FC236}">
                    <a16:creationId xmlns:a16="http://schemas.microsoft.com/office/drawing/2014/main" id="{CCBD2701-E3B7-499F-89BC-90D91F093E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25" y="1521075"/>
                <a:ext cx="180000" cy="180000"/>
              </a:xfrm>
              <a:prstGeom prst="ellipse">
                <a:avLst/>
              </a:prstGeom>
              <a:solidFill>
                <a:srgbClr val="54823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68A94F"/>
                  </a:solidFill>
                </a:endParaRPr>
              </a:p>
            </p:txBody>
          </p:sp>
        </p:grpSp>
        <p:grpSp>
          <p:nvGrpSpPr>
            <p:cNvPr id="67" name="Группа 66">
              <a:extLst>
                <a:ext uri="{FF2B5EF4-FFF2-40B4-BE49-F238E27FC236}">
                  <a16:creationId xmlns:a16="http://schemas.microsoft.com/office/drawing/2014/main" id="{E554CEFD-B593-44C2-8688-4F82ACF41113}"/>
                </a:ext>
              </a:extLst>
            </p:cNvPr>
            <p:cNvGrpSpPr/>
            <p:nvPr/>
          </p:nvGrpSpPr>
          <p:grpSpPr>
            <a:xfrm>
              <a:off x="312301" y="1647866"/>
              <a:ext cx="11400274" cy="848375"/>
              <a:chOff x="312301" y="1647866"/>
              <a:chExt cx="11400274" cy="848375"/>
            </a:xfrm>
          </p:grpSpPr>
          <p:graphicFrame>
            <p:nvGraphicFramePr>
              <p:cNvPr id="68" name="Диаграмма 67">
                <a:extLst>
                  <a:ext uri="{FF2B5EF4-FFF2-40B4-BE49-F238E27FC236}">
                    <a16:creationId xmlns:a16="http://schemas.microsoft.com/office/drawing/2014/main" id="{68235C6E-2433-43A8-805D-8AAD14449B7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05189843"/>
                  </p:ext>
                </p:extLst>
              </p:nvPr>
            </p:nvGraphicFramePr>
            <p:xfrm>
              <a:off x="312301" y="1901951"/>
              <a:ext cx="11400274" cy="59429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DA825A0-E0D0-4384-8E1D-56ED224B9147}"/>
                  </a:ext>
                </a:extLst>
              </p:cNvPr>
              <p:cNvSpPr txBox="1"/>
              <p:nvPr/>
            </p:nvSpPr>
            <p:spPr>
              <a:xfrm>
                <a:off x="1027927" y="1988638"/>
                <a:ext cx="90811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16 887,5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5E08499-F312-4CDA-A8C2-DFDC6A864A98}"/>
                  </a:ext>
                </a:extLst>
              </p:cNvPr>
              <p:cNvSpPr txBox="1"/>
              <p:nvPr/>
            </p:nvSpPr>
            <p:spPr>
              <a:xfrm>
                <a:off x="2856070" y="1938903"/>
                <a:ext cx="90811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21 162,2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AAA17F2-F403-4B83-9338-A5B871BA0134}"/>
                  </a:ext>
                </a:extLst>
              </p:cNvPr>
              <p:cNvSpPr txBox="1"/>
              <p:nvPr/>
            </p:nvSpPr>
            <p:spPr>
              <a:xfrm>
                <a:off x="6598826" y="1955139"/>
                <a:ext cx="90811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31 491,5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540E187-2827-4C05-871E-B79BD8205CC6}"/>
                  </a:ext>
                </a:extLst>
              </p:cNvPr>
              <p:cNvSpPr txBox="1"/>
              <p:nvPr/>
            </p:nvSpPr>
            <p:spPr>
              <a:xfrm>
                <a:off x="8383672" y="1955139"/>
                <a:ext cx="90811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34 640,6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1AC880A-D656-4BAB-84DE-AF58D03E24A9}"/>
                  </a:ext>
                </a:extLst>
              </p:cNvPr>
              <p:cNvSpPr txBox="1"/>
              <p:nvPr/>
            </p:nvSpPr>
            <p:spPr>
              <a:xfrm>
                <a:off x="10303343" y="1647866"/>
                <a:ext cx="90811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38 104,7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493DD0B4-DCA2-460B-880A-66A74EF1C170}"/>
                  </a:ext>
                </a:extLst>
              </p:cNvPr>
              <p:cNvSpPr txBox="1"/>
              <p:nvPr/>
            </p:nvSpPr>
            <p:spPr>
              <a:xfrm>
                <a:off x="4717271" y="1955139"/>
                <a:ext cx="90811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548235"/>
                    </a:solidFill>
                    <a:latin typeface="Akrobat SemiBold" panose="00000700000000000000" pitchFamily="2" charset="-52"/>
                  </a:rPr>
                  <a:t>28 628,6</a:t>
                </a:r>
              </a:p>
            </p:txBody>
          </p:sp>
        </p:grp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7E589F88-F062-4865-A1E2-2B38D957A0AC}"/>
              </a:ext>
            </a:extLst>
          </p:cNvPr>
          <p:cNvGrpSpPr/>
          <p:nvPr/>
        </p:nvGrpSpPr>
        <p:grpSpPr>
          <a:xfrm>
            <a:off x="670044" y="5116444"/>
            <a:ext cx="11278870" cy="1282734"/>
            <a:chOff x="433705" y="1213578"/>
            <a:chExt cx="11278870" cy="1282734"/>
          </a:xfrm>
        </p:grpSpPr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001C2803-8F90-48C5-9616-CA4FF1C91932}"/>
                </a:ext>
              </a:extLst>
            </p:cNvPr>
            <p:cNvGrpSpPr/>
            <p:nvPr/>
          </p:nvGrpSpPr>
          <p:grpSpPr>
            <a:xfrm>
              <a:off x="479425" y="1213578"/>
              <a:ext cx="9838143" cy="369876"/>
              <a:chOff x="479425" y="1331199"/>
              <a:chExt cx="9838143" cy="369876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433C2F3-D3E4-4876-9FDF-E4EE59BE0E73}"/>
                  </a:ext>
                </a:extLst>
              </p:cNvPr>
              <p:cNvSpPr txBox="1"/>
              <p:nvPr/>
            </p:nvSpPr>
            <p:spPr>
              <a:xfrm>
                <a:off x="659425" y="1331199"/>
                <a:ext cx="9658143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dirty="0">
                    <a:solidFill>
                      <a:srgbClr val="0099A7"/>
                    </a:solidFill>
                    <a:latin typeface="Akrobat ExtraBold" panose="00000900000000000000" pitchFamily="2" charset="-52"/>
                  </a:rPr>
                  <a:t>Индекс физического объема инвестиций в основной капитал</a:t>
                </a:r>
                <a:r>
                  <a:rPr lang="ru-RU" sz="1600" dirty="0">
                    <a:solidFill>
                      <a:srgbClr val="0099A7"/>
                    </a:solidFill>
                    <a:latin typeface="Akrobat ExtraLight" panose="00000400000000000000" pitchFamily="2" charset="-52"/>
                  </a:rPr>
                  <a:t>, </a:t>
                </a:r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% к предыдущему году в сопоставимых ценах</a:t>
                </a:r>
              </a:p>
            </p:txBody>
          </p:sp>
          <p:sp>
            <p:nvSpPr>
              <p:cNvPr id="88" name="Овал 87">
                <a:extLst>
                  <a:ext uri="{FF2B5EF4-FFF2-40B4-BE49-F238E27FC236}">
                    <a16:creationId xmlns:a16="http://schemas.microsoft.com/office/drawing/2014/main" id="{2D7E84FB-7823-464F-88E1-D9B6B7B0A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25" y="1521075"/>
                <a:ext cx="180000" cy="180000"/>
              </a:xfrm>
              <a:prstGeom prst="ellipse">
                <a:avLst/>
              </a:prstGeom>
              <a:solidFill>
                <a:srgbClr val="0099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2959D950-875D-4A64-8FED-A0B929B5517B}"/>
                </a:ext>
              </a:extLst>
            </p:cNvPr>
            <p:cNvGrpSpPr/>
            <p:nvPr/>
          </p:nvGrpSpPr>
          <p:grpSpPr>
            <a:xfrm>
              <a:off x="433705" y="1660538"/>
              <a:ext cx="11278870" cy="835774"/>
              <a:chOff x="433705" y="1660538"/>
              <a:chExt cx="11278870" cy="835774"/>
            </a:xfrm>
          </p:grpSpPr>
          <p:graphicFrame>
            <p:nvGraphicFramePr>
              <p:cNvPr id="80" name="Диаграмма 79">
                <a:extLst>
                  <a:ext uri="{FF2B5EF4-FFF2-40B4-BE49-F238E27FC236}">
                    <a16:creationId xmlns:a16="http://schemas.microsoft.com/office/drawing/2014/main" id="{22843BFD-6270-4E9A-BEA3-7E0AFFEC632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6253215"/>
                  </p:ext>
                </p:extLst>
              </p:nvPr>
            </p:nvGraphicFramePr>
            <p:xfrm>
              <a:off x="433705" y="1901951"/>
              <a:ext cx="11278870" cy="59436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345DA18-298A-4586-86F3-AAC8D5D77C77}"/>
                  </a:ext>
                </a:extLst>
              </p:cNvPr>
              <p:cNvSpPr txBox="1"/>
              <p:nvPr/>
            </p:nvSpPr>
            <p:spPr>
              <a:xfrm>
                <a:off x="1027927" y="1660538"/>
                <a:ext cx="6822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137,6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5C2D28D-5A06-4328-A6B2-2440B9931695}"/>
                  </a:ext>
                </a:extLst>
              </p:cNvPr>
              <p:cNvSpPr txBox="1"/>
              <p:nvPr/>
            </p:nvSpPr>
            <p:spPr>
              <a:xfrm>
                <a:off x="2905495" y="1702194"/>
                <a:ext cx="6822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125,3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A7AB789-9AEC-44DC-B46B-F65D2305EA6E}"/>
                  </a:ext>
                </a:extLst>
              </p:cNvPr>
              <p:cNvSpPr txBox="1"/>
              <p:nvPr/>
            </p:nvSpPr>
            <p:spPr>
              <a:xfrm>
                <a:off x="4723401" y="1699543"/>
                <a:ext cx="816351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135,3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28E4AA9-C700-494F-BBA6-B4D3879C3480}"/>
                  </a:ext>
                </a:extLst>
              </p:cNvPr>
              <p:cNvSpPr txBox="1"/>
              <p:nvPr/>
            </p:nvSpPr>
            <p:spPr>
              <a:xfrm>
                <a:off x="8548606" y="1764720"/>
                <a:ext cx="6822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110,0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DBE382B-E802-4747-97CA-ABB4B29184FA}"/>
                  </a:ext>
                </a:extLst>
              </p:cNvPr>
              <p:cNvSpPr txBox="1"/>
              <p:nvPr/>
            </p:nvSpPr>
            <p:spPr>
              <a:xfrm>
                <a:off x="10422097" y="1755054"/>
                <a:ext cx="6822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110,0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83D319F-A662-435A-A1A6-D6EF165D484F}"/>
                  </a:ext>
                </a:extLst>
              </p:cNvPr>
              <p:cNvSpPr txBox="1"/>
              <p:nvPr/>
            </p:nvSpPr>
            <p:spPr>
              <a:xfrm>
                <a:off x="6666155" y="1756331"/>
                <a:ext cx="6822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110,0</a:t>
                </a:r>
              </a:p>
            </p:txBody>
          </p:sp>
        </p:grp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19F0E581-04C5-4791-A03C-8670B6A7358D}"/>
              </a:ext>
            </a:extLst>
          </p:cNvPr>
          <p:cNvGrpSpPr/>
          <p:nvPr/>
        </p:nvGrpSpPr>
        <p:grpSpPr>
          <a:xfrm>
            <a:off x="2685307" y="1421758"/>
            <a:ext cx="1349378" cy="658875"/>
            <a:chOff x="836039" y="6273083"/>
            <a:chExt cx="1349378" cy="480854"/>
          </a:xfrm>
        </p:grpSpPr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8A53B3A7-37C9-4AB2-8761-381747742CB3}"/>
                </a:ext>
              </a:extLst>
            </p:cNvPr>
            <p:cNvSpPr/>
            <p:nvPr/>
          </p:nvSpPr>
          <p:spPr>
            <a:xfrm>
              <a:off x="836040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5BFB4CB-911C-459F-87A4-838BB1D494A3}"/>
                </a:ext>
              </a:extLst>
            </p:cNvPr>
            <p:cNvSpPr txBox="1"/>
            <p:nvPr/>
          </p:nvSpPr>
          <p:spPr>
            <a:xfrm>
              <a:off x="836039" y="6367507"/>
              <a:ext cx="1349378" cy="292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Отчет 2023</a:t>
              </a: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54AB9E5E-346C-4097-8ACC-92261B3E2061}"/>
              </a:ext>
            </a:extLst>
          </p:cNvPr>
          <p:cNvGrpSpPr/>
          <p:nvPr/>
        </p:nvGrpSpPr>
        <p:grpSpPr>
          <a:xfrm>
            <a:off x="4570012" y="1384553"/>
            <a:ext cx="1371287" cy="707886"/>
            <a:chOff x="3105923" y="6255200"/>
            <a:chExt cx="1371287" cy="516623"/>
          </a:xfrm>
        </p:grpSpPr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C621FFBF-590C-4F77-BA37-796959C41788}"/>
                </a:ext>
              </a:extLst>
            </p:cNvPr>
            <p:cNvSpPr/>
            <p:nvPr/>
          </p:nvSpPr>
          <p:spPr>
            <a:xfrm>
              <a:off x="3105925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8A9043-9433-4F82-BB8E-41A357F280B4}"/>
                </a:ext>
              </a:extLst>
            </p:cNvPr>
            <p:cNvSpPr txBox="1"/>
            <p:nvPr/>
          </p:nvSpPr>
          <p:spPr>
            <a:xfrm>
              <a:off x="3105923" y="6255200"/>
              <a:ext cx="1371287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Оценка 2024</a:t>
              </a:r>
            </a:p>
          </p:txBody>
        </p:sp>
      </p:grp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6B0CC163-2A35-46C8-8E87-B86BC5A1D3F1}"/>
              </a:ext>
            </a:extLst>
          </p:cNvPr>
          <p:cNvGrpSpPr/>
          <p:nvPr/>
        </p:nvGrpSpPr>
        <p:grpSpPr>
          <a:xfrm>
            <a:off x="6476626" y="1397253"/>
            <a:ext cx="1422394" cy="707886"/>
            <a:chOff x="5353901" y="6255199"/>
            <a:chExt cx="1422394" cy="516623"/>
          </a:xfrm>
        </p:grpSpPr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5B12BBDA-D649-4634-8D31-EE43B26FF6E1}"/>
                </a:ext>
              </a:extLst>
            </p:cNvPr>
            <p:cNvSpPr/>
            <p:nvPr/>
          </p:nvSpPr>
          <p:spPr>
            <a:xfrm>
              <a:off x="5375810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4F090AD-56A7-4A6D-8E52-AEDA684590D2}"/>
                </a:ext>
              </a:extLst>
            </p:cNvPr>
            <p:cNvSpPr txBox="1"/>
            <p:nvPr/>
          </p:nvSpPr>
          <p:spPr>
            <a:xfrm>
              <a:off x="5353901" y="6255199"/>
              <a:ext cx="1422394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Прогноз 2025</a:t>
              </a:r>
            </a:p>
          </p:txBody>
        </p:sp>
      </p:grp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2BD8BECB-2C2F-40C4-A894-2C5722E490CA}"/>
              </a:ext>
            </a:extLst>
          </p:cNvPr>
          <p:cNvGrpSpPr/>
          <p:nvPr/>
        </p:nvGrpSpPr>
        <p:grpSpPr>
          <a:xfrm>
            <a:off x="8434347" y="1397252"/>
            <a:ext cx="1349376" cy="707886"/>
            <a:chOff x="7645695" y="6255198"/>
            <a:chExt cx="1349376" cy="516623"/>
          </a:xfrm>
        </p:grpSpPr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id="{B561047E-F16E-4DA0-9836-FFB9DBC23218}"/>
                </a:ext>
              </a:extLst>
            </p:cNvPr>
            <p:cNvSpPr/>
            <p:nvPr/>
          </p:nvSpPr>
          <p:spPr>
            <a:xfrm>
              <a:off x="7645695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59D7EA0-EDDF-4430-B3EA-3361E65DE244}"/>
                </a:ext>
              </a:extLst>
            </p:cNvPr>
            <p:cNvSpPr txBox="1"/>
            <p:nvPr/>
          </p:nvSpPr>
          <p:spPr>
            <a:xfrm>
              <a:off x="7696802" y="6255198"/>
              <a:ext cx="1298269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Прогноз 2026</a:t>
              </a:r>
            </a:p>
          </p:txBody>
        </p:sp>
      </p:grp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C59EBCF2-3B4F-40C7-AC4C-FC7D2C113BA3}"/>
              </a:ext>
            </a:extLst>
          </p:cNvPr>
          <p:cNvGrpSpPr/>
          <p:nvPr/>
        </p:nvGrpSpPr>
        <p:grpSpPr>
          <a:xfrm>
            <a:off x="10319051" y="1397252"/>
            <a:ext cx="1349377" cy="707886"/>
            <a:chOff x="9915580" y="6255198"/>
            <a:chExt cx="1349377" cy="516623"/>
          </a:xfrm>
        </p:grpSpPr>
        <p:sp>
          <p:nvSpPr>
            <p:cNvPr id="114" name="Прямоугольник 113">
              <a:extLst>
                <a:ext uri="{FF2B5EF4-FFF2-40B4-BE49-F238E27FC236}">
                  <a16:creationId xmlns:a16="http://schemas.microsoft.com/office/drawing/2014/main" id="{83F0B92A-113B-421E-BDFD-23DAD3853B95}"/>
                </a:ext>
              </a:extLst>
            </p:cNvPr>
            <p:cNvSpPr/>
            <p:nvPr/>
          </p:nvSpPr>
          <p:spPr>
            <a:xfrm>
              <a:off x="9915580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A2CDF54-4817-4A39-B0C3-452505119B3A}"/>
                </a:ext>
              </a:extLst>
            </p:cNvPr>
            <p:cNvSpPr txBox="1"/>
            <p:nvPr/>
          </p:nvSpPr>
          <p:spPr>
            <a:xfrm>
              <a:off x="9915581" y="6255198"/>
              <a:ext cx="1349376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Прогноз 2027</a:t>
              </a:r>
            </a:p>
          </p:txBody>
        </p:sp>
      </p:grp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5BBC7EB9-0725-44EA-9898-0FE30D8F9399}"/>
              </a:ext>
            </a:extLst>
          </p:cNvPr>
          <p:cNvGrpSpPr/>
          <p:nvPr/>
        </p:nvGrpSpPr>
        <p:grpSpPr>
          <a:xfrm>
            <a:off x="800603" y="1421758"/>
            <a:ext cx="1349377" cy="658875"/>
            <a:chOff x="-949068" y="6273083"/>
            <a:chExt cx="1349377" cy="480854"/>
          </a:xfrm>
        </p:grpSpPr>
        <p:sp>
          <p:nvSpPr>
            <p:cNvPr id="117" name="Прямоугольник 116">
              <a:extLst>
                <a:ext uri="{FF2B5EF4-FFF2-40B4-BE49-F238E27FC236}">
                  <a16:creationId xmlns:a16="http://schemas.microsoft.com/office/drawing/2014/main" id="{F24B9DB8-BF56-4CC2-97AA-E4C039FC1161}"/>
                </a:ext>
              </a:extLst>
            </p:cNvPr>
            <p:cNvSpPr/>
            <p:nvPr/>
          </p:nvSpPr>
          <p:spPr>
            <a:xfrm>
              <a:off x="-949068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34CBF84-DD59-4178-AC3B-FC88E7F846A8}"/>
                </a:ext>
              </a:extLst>
            </p:cNvPr>
            <p:cNvSpPr txBox="1"/>
            <p:nvPr/>
          </p:nvSpPr>
          <p:spPr>
            <a:xfrm>
              <a:off x="-926663" y="6367507"/>
              <a:ext cx="1326972" cy="292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Отчет 2022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70101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ED398-9257-468C-87CA-10AC9943B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1" y="156306"/>
            <a:ext cx="10851959" cy="482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1B14C8-9642-49F5-96B4-FC2C6B147A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2" y="587192"/>
            <a:ext cx="6775258" cy="482228"/>
          </a:xfrm>
          <a:prstGeom prst="rect">
            <a:avLst/>
          </a:prstGeom>
        </p:spPr>
      </p:pic>
      <p:sp>
        <p:nvSpPr>
          <p:cNvPr id="6" name="Rectangle 2082">
            <a:extLst>
              <a:ext uri="{FF2B5EF4-FFF2-40B4-BE49-F238E27FC236}">
                <a16:creationId xmlns:a16="http://schemas.microsoft.com/office/drawing/2014/main" id="{85E06259-49CA-4FF7-9A49-2F544BF5DF37}"/>
              </a:ext>
            </a:extLst>
          </p:cNvPr>
          <p:cNvSpPr/>
          <p:nvPr/>
        </p:nvSpPr>
        <p:spPr>
          <a:xfrm>
            <a:off x="1156608" y="156305"/>
            <a:ext cx="840454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800" dirty="0">
                <a:latin typeface="Akrobat ExtraBold" panose="00000900000000000000" pitchFamily="2" charset="-52"/>
              </a:rPr>
              <a:t>Основные показатели социально-экономического развития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F5F38B-F940-4E42-AD01-F83F642657D5}"/>
              </a:ext>
            </a:extLst>
          </p:cNvPr>
          <p:cNvSpPr txBox="1"/>
          <p:nvPr/>
        </p:nvSpPr>
        <p:spPr>
          <a:xfrm>
            <a:off x="983532" y="618853"/>
            <a:ext cx="654121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dirty="0">
                <a:latin typeface="Akrobat SemiBold" panose="00000700000000000000" pitchFamily="2" charset="-52"/>
              </a:rPr>
              <a:t>Денежные доходы и заработная плата населения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3549D85B-9038-4371-AE93-FC607976EE53}"/>
              </a:ext>
            </a:extLst>
          </p:cNvPr>
          <p:cNvGrpSpPr/>
          <p:nvPr/>
        </p:nvGrpSpPr>
        <p:grpSpPr>
          <a:xfrm>
            <a:off x="670044" y="1755828"/>
            <a:ext cx="11278870" cy="1124024"/>
            <a:chOff x="433705" y="1308788"/>
            <a:chExt cx="11278870" cy="1124024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BB5F64E5-5841-4595-8073-04E7A85B6812}"/>
                </a:ext>
              </a:extLst>
            </p:cNvPr>
            <p:cNvGrpSpPr/>
            <p:nvPr/>
          </p:nvGrpSpPr>
          <p:grpSpPr>
            <a:xfrm>
              <a:off x="479425" y="1308788"/>
              <a:ext cx="9412974" cy="369332"/>
              <a:chOff x="479425" y="1426409"/>
              <a:chExt cx="9412974" cy="369332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50D2666-48B6-41BC-85BA-61F10B33F54C}"/>
                  </a:ext>
                </a:extLst>
              </p:cNvPr>
              <p:cNvSpPr txBox="1"/>
              <p:nvPr/>
            </p:nvSpPr>
            <p:spPr>
              <a:xfrm>
                <a:off x="659425" y="1426409"/>
                <a:ext cx="923297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sz="1800" dirty="0">
                    <a:solidFill>
                      <a:srgbClr val="176490"/>
                    </a:solidFill>
                    <a:latin typeface="Akrobat ExtraBold" panose="00000900000000000000" pitchFamily="2" charset="-52"/>
                  </a:rPr>
                  <a:t>Номинальная начисленная среднемесячная заработная плата работников организаций</a:t>
                </a:r>
                <a:r>
                  <a:rPr lang="ru-RU" sz="18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, тыс. рублей</a:t>
                </a:r>
              </a:p>
            </p:txBody>
          </p:sp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8006EA4A-52D9-4DD5-9C0E-689D81716C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25" y="1521075"/>
                <a:ext cx="180000" cy="180000"/>
              </a:xfrm>
              <a:prstGeom prst="ellipse">
                <a:avLst/>
              </a:prstGeom>
              <a:solidFill>
                <a:srgbClr val="17649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F8DB359A-C40B-41C0-8821-D9864F998D49}"/>
                </a:ext>
              </a:extLst>
            </p:cNvPr>
            <p:cNvGrpSpPr/>
            <p:nvPr/>
          </p:nvGrpSpPr>
          <p:grpSpPr>
            <a:xfrm>
              <a:off x="433705" y="1753185"/>
              <a:ext cx="11278870" cy="679627"/>
              <a:chOff x="433705" y="1753185"/>
              <a:chExt cx="11278870" cy="679627"/>
            </a:xfrm>
          </p:grpSpPr>
          <p:graphicFrame>
            <p:nvGraphicFramePr>
              <p:cNvPr id="49" name="Диаграмма 48">
                <a:extLst>
                  <a:ext uri="{FF2B5EF4-FFF2-40B4-BE49-F238E27FC236}">
                    <a16:creationId xmlns:a16="http://schemas.microsoft.com/office/drawing/2014/main" id="{E743E3DE-292C-4522-ADDE-3911D6F2FE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76668082"/>
                  </p:ext>
                </p:extLst>
              </p:nvPr>
            </p:nvGraphicFramePr>
            <p:xfrm>
              <a:off x="433705" y="1786796"/>
              <a:ext cx="11278870" cy="64601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F93CC83-C524-4599-9BA3-F0231152CC5D}"/>
                  </a:ext>
                </a:extLst>
              </p:cNvPr>
              <p:cNvSpPr txBox="1"/>
              <p:nvPr/>
            </p:nvSpPr>
            <p:spPr>
              <a:xfrm>
                <a:off x="995851" y="1851849"/>
                <a:ext cx="75050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46,3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C63CBD0-AED6-4744-9B67-39BC37393FFA}"/>
                  </a:ext>
                </a:extLst>
              </p:cNvPr>
              <p:cNvSpPr txBox="1"/>
              <p:nvPr/>
            </p:nvSpPr>
            <p:spPr>
              <a:xfrm>
                <a:off x="2872953" y="1820450"/>
                <a:ext cx="75050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53,6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A2D93D3-E376-4897-8C26-460336C80044}"/>
                  </a:ext>
                </a:extLst>
              </p:cNvPr>
              <p:cNvSpPr txBox="1"/>
              <p:nvPr/>
            </p:nvSpPr>
            <p:spPr>
              <a:xfrm>
                <a:off x="6628606" y="1769643"/>
                <a:ext cx="75050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64,7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7071095-BB16-4914-AB14-97FB824C3FB3}"/>
                  </a:ext>
                </a:extLst>
              </p:cNvPr>
              <p:cNvSpPr txBox="1"/>
              <p:nvPr/>
            </p:nvSpPr>
            <p:spPr>
              <a:xfrm>
                <a:off x="8506103" y="1753185"/>
                <a:ext cx="75050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67,9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00259040-234A-4EF7-AC64-CCDB8E1F4931}"/>
                  </a:ext>
                </a:extLst>
              </p:cNvPr>
              <p:cNvSpPr txBox="1"/>
              <p:nvPr/>
            </p:nvSpPr>
            <p:spPr>
              <a:xfrm>
                <a:off x="10387983" y="1760297"/>
                <a:ext cx="75050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71,3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8CE6570-964C-4780-AA32-40017E43EFE5}"/>
                  </a:ext>
                </a:extLst>
              </p:cNvPr>
              <p:cNvSpPr txBox="1"/>
              <p:nvPr/>
            </p:nvSpPr>
            <p:spPr>
              <a:xfrm>
                <a:off x="4756324" y="1800252"/>
                <a:ext cx="750507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176490"/>
                    </a:solidFill>
                    <a:latin typeface="Akrobat SemiBold" panose="00000700000000000000" pitchFamily="2" charset="-52"/>
                  </a:rPr>
                  <a:t>61,6</a:t>
                </a:r>
              </a:p>
            </p:txBody>
          </p:sp>
        </p:grp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EB7C1CE8-AB02-4253-8A1D-4E5115A17150}"/>
              </a:ext>
            </a:extLst>
          </p:cNvPr>
          <p:cNvGrpSpPr/>
          <p:nvPr/>
        </p:nvGrpSpPr>
        <p:grpSpPr>
          <a:xfrm>
            <a:off x="749491" y="2983440"/>
            <a:ext cx="10935653" cy="338554"/>
            <a:chOff x="493029" y="1441798"/>
            <a:chExt cx="6658891" cy="33855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776D76-8B07-4AAD-AD49-E61A5296FF77}"/>
                </a:ext>
              </a:extLst>
            </p:cNvPr>
            <p:cNvSpPr txBox="1"/>
            <p:nvPr/>
          </p:nvSpPr>
          <p:spPr>
            <a:xfrm>
              <a:off x="659425" y="1441798"/>
              <a:ext cx="649249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600" dirty="0">
                  <a:solidFill>
                    <a:srgbClr val="548235"/>
                  </a:solidFill>
                  <a:latin typeface="Akrobat ExtraBold" panose="00000900000000000000" pitchFamily="2" charset="-52"/>
                </a:rPr>
                <a:t>Численность безработных, зарегистрированных в учреждениях службы занятости населения (на конец года), </a:t>
              </a:r>
              <a:r>
                <a:rPr lang="ru-RU" sz="1600" dirty="0" err="1">
                  <a:solidFill>
                    <a:srgbClr val="548235"/>
                  </a:solidFill>
                  <a:latin typeface="Akrobat ExtraBold" panose="00000900000000000000" pitchFamily="2" charset="-52"/>
                </a:rPr>
                <a:t>тыс.человек</a:t>
              </a:r>
              <a:endParaRPr lang="ru-RU" sz="1600" dirty="0">
                <a:solidFill>
                  <a:srgbClr val="548235"/>
                </a:solidFill>
                <a:latin typeface="Akrobat SemiBold" panose="00000700000000000000" pitchFamily="2" charset="-52"/>
              </a:endParaRPr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CCBD2701-E3B7-499F-89BC-90D91F093E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3029" y="1518068"/>
              <a:ext cx="130118" cy="182744"/>
            </a:xfrm>
            <a:prstGeom prst="ellipse">
              <a:avLst/>
            </a:prstGeom>
            <a:solidFill>
              <a:srgbClr val="5482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68A94F"/>
                </a:solidFill>
              </a:endParaRPr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7E589F88-F062-4865-A1E2-2B38D957A0AC}"/>
              </a:ext>
            </a:extLst>
          </p:cNvPr>
          <p:cNvGrpSpPr/>
          <p:nvPr/>
        </p:nvGrpSpPr>
        <p:grpSpPr>
          <a:xfrm>
            <a:off x="566057" y="4271497"/>
            <a:ext cx="11477897" cy="1272559"/>
            <a:chOff x="329718" y="1299719"/>
            <a:chExt cx="11477897" cy="1272559"/>
          </a:xfrm>
        </p:grpSpPr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001C2803-8F90-48C5-9616-CA4FF1C91932}"/>
                </a:ext>
              </a:extLst>
            </p:cNvPr>
            <p:cNvGrpSpPr/>
            <p:nvPr/>
          </p:nvGrpSpPr>
          <p:grpSpPr>
            <a:xfrm>
              <a:off x="479425" y="1299719"/>
              <a:ext cx="9856477" cy="369332"/>
              <a:chOff x="479425" y="1417340"/>
              <a:chExt cx="9856477" cy="369332"/>
            </a:xfrm>
          </p:grpSpPr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0433C2F3-D3E4-4876-9FDF-E4EE59BE0E73}"/>
                  </a:ext>
                </a:extLst>
              </p:cNvPr>
              <p:cNvSpPr txBox="1"/>
              <p:nvPr/>
            </p:nvSpPr>
            <p:spPr>
              <a:xfrm>
                <a:off x="677759" y="1417340"/>
                <a:ext cx="9658143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dirty="0">
                    <a:solidFill>
                      <a:srgbClr val="0099A7"/>
                    </a:solidFill>
                    <a:latin typeface="Akrobat ExtraBold" panose="00000900000000000000" pitchFamily="2" charset="-52"/>
                  </a:rPr>
                  <a:t>Фонд заработной платы работников организаций, </a:t>
                </a:r>
                <a:r>
                  <a:rPr lang="ru-RU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млн руб.</a:t>
                </a:r>
                <a:endParaRPr lang="ru-RU" sz="1600" dirty="0">
                  <a:solidFill>
                    <a:srgbClr val="0099A7"/>
                  </a:solidFill>
                  <a:latin typeface="Akrobat SemiBold" panose="00000700000000000000" pitchFamily="2" charset="-52"/>
                </a:endParaRPr>
              </a:p>
            </p:txBody>
          </p:sp>
          <p:sp>
            <p:nvSpPr>
              <p:cNvPr id="88" name="Овал 87">
                <a:extLst>
                  <a:ext uri="{FF2B5EF4-FFF2-40B4-BE49-F238E27FC236}">
                    <a16:creationId xmlns:a16="http://schemas.microsoft.com/office/drawing/2014/main" id="{2D7E84FB-7823-464F-88E1-D9B6B7B0A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25" y="1521075"/>
                <a:ext cx="180000" cy="180000"/>
              </a:xfrm>
              <a:prstGeom prst="ellipse">
                <a:avLst/>
              </a:prstGeom>
              <a:solidFill>
                <a:srgbClr val="0099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2959D950-875D-4A64-8FED-A0B929B5517B}"/>
                </a:ext>
              </a:extLst>
            </p:cNvPr>
            <p:cNvGrpSpPr/>
            <p:nvPr/>
          </p:nvGrpSpPr>
          <p:grpSpPr>
            <a:xfrm>
              <a:off x="329718" y="1583401"/>
              <a:ext cx="11477897" cy="988877"/>
              <a:chOff x="329718" y="1583401"/>
              <a:chExt cx="11477897" cy="988877"/>
            </a:xfrm>
          </p:grpSpPr>
          <p:graphicFrame>
            <p:nvGraphicFramePr>
              <p:cNvPr id="80" name="Диаграмма 79">
                <a:extLst>
                  <a:ext uri="{FF2B5EF4-FFF2-40B4-BE49-F238E27FC236}">
                    <a16:creationId xmlns:a16="http://schemas.microsoft.com/office/drawing/2014/main" id="{22843BFD-6270-4E9A-BEA3-7E0AFFEC632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556157320"/>
                  </p:ext>
                </p:extLst>
              </p:nvPr>
            </p:nvGraphicFramePr>
            <p:xfrm>
              <a:off x="329718" y="1901951"/>
              <a:ext cx="11477897" cy="67032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3345DA18-298A-4586-86F3-AAC8D5D77C77}"/>
                  </a:ext>
                </a:extLst>
              </p:cNvPr>
              <p:cNvSpPr txBox="1"/>
              <p:nvPr/>
            </p:nvSpPr>
            <p:spPr>
              <a:xfrm>
                <a:off x="871641" y="1818830"/>
                <a:ext cx="998925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8 799,04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5C2D28D-5A06-4328-A6B2-2440B9931695}"/>
                  </a:ext>
                </a:extLst>
              </p:cNvPr>
              <p:cNvSpPr txBox="1"/>
              <p:nvPr/>
            </p:nvSpPr>
            <p:spPr>
              <a:xfrm>
                <a:off x="2747170" y="1775013"/>
                <a:ext cx="998925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10 536,33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6A7AB789-9AEC-44DC-B46B-F65D2305EA6E}"/>
                  </a:ext>
                </a:extLst>
              </p:cNvPr>
              <p:cNvSpPr txBox="1"/>
              <p:nvPr/>
            </p:nvSpPr>
            <p:spPr>
              <a:xfrm>
                <a:off x="4533967" y="1687019"/>
                <a:ext cx="1195220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12 854,32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28E4AA9-C700-494F-BBA6-B4D3879C3480}"/>
                  </a:ext>
                </a:extLst>
              </p:cNvPr>
              <p:cNvSpPr txBox="1"/>
              <p:nvPr/>
            </p:nvSpPr>
            <p:spPr>
              <a:xfrm>
                <a:off x="8381893" y="1612291"/>
                <a:ext cx="998925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15 270,94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DBE382B-E802-4747-97CA-ABB4B29184FA}"/>
                  </a:ext>
                </a:extLst>
              </p:cNvPr>
              <p:cNvSpPr txBox="1"/>
              <p:nvPr/>
            </p:nvSpPr>
            <p:spPr>
              <a:xfrm>
                <a:off x="10277410" y="1583401"/>
                <a:ext cx="998925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17 103,45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483D319F-A662-435A-A1A6-D6EF165D484F}"/>
                  </a:ext>
                </a:extLst>
              </p:cNvPr>
              <p:cNvSpPr txBox="1"/>
              <p:nvPr/>
            </p:nvSpPr>
            <p:spPr>
              <a:xfrm>
                <a:off x="6504795" y="1654427"/>
                <a:ext cx="998925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99A7"/>
                    </a:solidFill>
                    <a:latin typeface="Akrobat SemiBold" panose="00000700000000000000" pitchFamily="2" charset="-52"/>
                  </a:rPr>
                  <a:t>13 882,67</a:t>
                </a:r>
              </a:p>
            </p:txBody>
          </p:sp>
        </p:grpSp>
      </p:grpSp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5F0D102F-EE80-4F64-B3B4-BDB31FF06AC4}"/>
              </a:ext>
            </a:extLst>
          </p:cNvPr>
          <p:cNvGrpSpPr/>
          <p:nvPr/>
        </p:nvGrpSpPr>
        <p:grpSpPr>
          <a:xfrm>
            <a:off x="665471" y="5369956"/>
            <a:ext cx="11283443" cy="1178609"/>
            <a:chOff x="429132" y="1308788"/>
            <a:chExt cx="11283443" cy="984005"/>
          </a:xfrm>
        </p:grpSpPr>
        <p:grpSp>
          <p:nvGrpSpPr>
            <p:cNvPr id="90" name="Группа 89">
              <a:extLst>
                <a:ext uri="{FF2B5EF4-FFF2-40B4-BE49-F238E27FC236}">
                  <a16:creationId xmlns:a16="http://schemas.microsoft.com/office/drawing/2014/main" id="{E0B1126E-8C94-46C6-8772-CEA29D106AFA}"/>
                </a:ext>
              </a:extLst>
            </p:cNvPr>
            <p:cNvGrpSpPr/>
            <p:nvPr/>
          </p:nvGrpSpPr>
          <p:grpSpPr>
            <a:xfrm>
              <a:off x="479425" y="1308788"/>
              <a:ext cx="11233150" cy="369332"/>
              <a:chOff x="479425" y="1426409"/>
              <a:chExt cx="11233150" cy="369332"/>
            </a:xfrm>
          </p:grpSpPr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32C9DB18-9293-4009-9FE4-7AF70BB7D579}"/>
                  </a:ext>
                </a:extLst>
              </p:cNvPr>
              <p:cNvSpPr txBox="1"/>
              <p:nvPr/>
            </p:nvSpPr>
            <p:spPr>
              <a:xfrm>
                <a:off x="659425" y="1426409"/>
                <a:ext cx="1105315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ru-RU" dirty="0">
                    <a:solidFill>
                      <a:srgbClr val="0186AD"/>
                    </a:solidFill>
                    <a:latin typeface="Akrobat ExtraBold" panose="00000900000000000000" pitchFamily="2" charset="-52"/>
                  </a:rPr>
                  <a:t>Темп роста фонда заработной платы работников организаций</a:t>
                </a:r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, % г/г</a:t>
                </a:r>
              </a:p>
            </p:txBody>
          </p:sp>
          <p:sp>
            <p:nvSpPr>
              <p:cNvPr id="100" name="Овал 99">
                <a:extLst>
                  <a:ext uri="{FF2B5EF4-FFF2-40B4-BE49-F238E27FC236}">
                    <a16:creationId xmlns:a16="http://schemas.microsoft.com/office/drawing/2014/main" id="{41CC79F7-25CE-424C-A6C8-B774841EE4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79425" y="1521075"/>
                <a:ext cx="180000" cy="180000"/>
              </a:xfrm>
              <a:prstGeom prst="ellipse">
                <a:avLst/>
              </a:prstGeom>
              <a:solidFill>
                <a:srgbClr val="0186A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6864BCE4-9AB8-47D1-B73D-EFC819BDCB45}"/>
                </a:ext>
              </a:extLst>
            </p:cNvPr>
            <p:cNvGrpSpPr/>
            <p:nvPr/>
          </p:nvGrpSpPr>
          <p:grpSpPr>
            <a:xfrm>
              <a:off x="429132" y="1643106"/>
              <a:ext cx="11278870" cy="649687"/>
              <a:chOff x="429132" y="1643106"/>
              <a:chExt cx="11278870" cy="649687"/>
            </a:xfrm>
          </p:grpSpPr>
          <p:graphicFrame>
            <p:nvGraphicFramePr>
              <p:cNvPr id="92" name="Диаграмма 91">
                <a:extLst>
                  <a:ext uri="{FF2B5EF4-FFF2-40B4-BE49-F238E27FC236}">
                    <a16:creationId xmlns:a16="http://schemas.microsoft.com/office/drawing/2014/main" id="{0FA37284-CDC6-42BD-81CA-65A3663D64C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56987535"/>
                  </p:ext>
                </p:extLst>
              </p:nvPr>
            </p:nvGraphicFramePr>
            <p:xfrm>
              <a:off x="429132" y="1767823"/>
              <a:ext cx="11278870" cy="5249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B8560C28-ACC0-45FE-A3B2-FCD6060F3CB9}"/>
                  </a:ext>
                </a:extLst>
              </p:cNvPr>
              <p:cNvSpPr txBox="1"/>
              <p:nvPr/>
            </p:nvSpPr>
            <p:spPr>
              <a:xfrm>
                <a:off x="1059150" y="1659934"/>
                <a:ext cx="68227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115,3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E5D939BD-145C-45F6-8FAF-387B83CB3342}"/>
                  </a:ext>
                </a:extLst>
              </p:cNvPr>
              <p:cNvSpPr txBox="1"/>
              <p:nvPr/>
            </p:nvSpPr>
            <p:spPr>
              <a:xfrm>
                <a:off x="2905494" y="1643106"/>
                <a:ext cx="682279" cy="31731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119,7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0FDE0CD6-0692-493D-9EC3-006092992D29}"/>
                  </a:ext>
                </a:extLst>
              </p:cNvPr>
              <p:cNvSpPr txBox="1"/>
              <p:nvPr/>
            </p:nvSpPr>
            <p:spPr>
              <a:xfrm>
                <a:off x="6674989" y="1757022"/>
                <a:ext cx="682279" cy="31731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108,0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7DF5705-B353-4204-970B-CEFC4F25B4A4}"/>
                  </a:ext>
                </a:extLst>
              </p:cNvPr>
              <p:cNvSpPr txBox="1"/>
              <p:nvPr/>
            </p:nvSpPr>
            <p:spPr>
              <a:xfrm>
                <a:off x="8540217" y="1736876"/>
                <a:ext cx="682279" cy="31731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110,0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D4791B1-4516-41C2-B288-5848C9CADEE2}"/>
                  </a:ext>
                </a:extLst>
              </p:cNvPr>
              <p:cNvSpPr txBox="1"/>
              <p:nvPr/>
            </p:nvSpPr>
            <p:spPr>
              <a:xfrm>
                <a:off x="10422097" y="1735906"/>
                <a:ext cx="682279" cy="31731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112,0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07EFC3E7-801A-4997-8BA5-F1CF0C748BD4}"/>
                  </a:ext>
                </a:extLst>
              </p:cNvPr>
              <p:cNvSpPr txBox="1"/>
              <p:nvPr/>
            </p:nvSpPr>
            <p:spPr>
              <a:xfrm>
                <a:off x="4799683" y="1655178"/>
                <a:ext cx="682279" cy="31731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186AD"/>
                    </a:solidFill>
                    <a:latin typeface="Akrobat SemiBold" panose="00000700000000000000" pitchFamily="2" charset="-52"/>
                  </a:rPr>
                  <a:t>122,0</a:t>
                </a:r>
              </a:p>
            </p:txBody>
          </p:sp>
        </p:grp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19F0E581-04C5-4791-A03C-8670B6A7358D}"/>
              </a:ext>
            </a:extLst>
          </p:cNvPr>
          <p:cNvGrpSpPr/>
          <p:nvPr/>
        </p:nvGrpSpPr>
        <p:grpSpPr>
          <a:xfrm>
            <a:off x="2685307" y="1038297"/>
            <a:ext cx="1349378" cy="658875"/>
            <a:chOff x="836039" y="6273083"/>
            <a:chExt cx="1349378" cy="480854"/>
          </a:xfrm>
        </p:grpSpPr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8A53B3A7-37C9-4AB2-8761-381747742CB3}"/>
                </a:ext>
              </a:extLst>
            </p:cNvPr>
            <p:cNvSpPr/>
            <p:nvPr/>
          </p:nvSpPr>
          <p:spPr>
            <a:xfrm>
              <a:off x="836040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5BFB4CB-911C-459F-87A4-838BB1D494A3}"/>
                </a:ext>
              </a:extLst>
            </p:cNvPr>
            <p:cNvSpPr txBox="1"/>
            <p:nvPr/>
          </p:nvSpPr>
          <p:spPr>
            <a:xfrm>
              <a:off x="836039" y="6367507"/>
              <a:ext cx="1349378" cy="292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Отчет 2023</a:t>
              </a: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54AB9E5E-346C-4097-8ACC-92261B3E2061}"/>
              </a:ext>
            </a:extLst>
          </p:cNvPr>
          <p:cNvGrpSpPr/>
          <p:nvPr/>
        </p:nvGrpSpPr>
        <p:grpSpPr>
          <a:xfrm>
            <a:off x="4570012" y="1013792"/>
            <a:ext cx="1371287" cy="707886"/>
            <a:chOff x="3105923" y="6255200"/>
            <a:chExt cx="1371287" cy="516623"/>
          </a:xfrm>
        </p:grpSpPr>
        <p:sp>
          <p:nvSpPr>
            <p:cNvPr id="105" name="Прямоугольник 104">
              <a:extLst>
                <a:ext uri="{FF2B5EF4-FFF2-40B4-BE49-F238E27FC236}">
                  <a16:creationId xmlns:a16="http://schemas.microsoft.com/office/drawing/2014/main" id="{C621FFBF-590C-4F77-BA37-796959C41788}"/>
                </a:ext>
              </a:extLst>
            </p:cNvPr>
            <p:cNvSpPr/>
            <p:nvPr/>
          </p:nvSpPr>
          <p:spPr>
            <a:xfrm>
              <a:off x="3105925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48A9043-9433-4F82-BB8E-41A357F280B4}"/>
                </a:ext>
              </a:extLst>
            </p:cNvPr>
            <p:cNvSpPr txBox="1"/>
            <p:nvPr/>
          </p:nvSpPr>
          <p:spPr>
            <a:xfrm>
              <a:off x="3105923" y="6255200"/>
              <a:ext cx="1371287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Оценка 2024</a:t>
              </a:r>
            </a:p>
          </p:txBody>
        </p:sp>
      </p:grp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6B0CC163-2A35-46C8-8E87-B86BC5A1D3F1}"/>
              </a:ext>
            </a:extLst>
          </p:cNvPr>
          <p:cNvGrpSpPr/>
          <p:nvPr/>
        </p:nvGrpSpPr>
        <p:grpSpPr>
          <a:xfrm>
            <a:off x="6476626" y="1013792"/>
            <a:ext cx="1422394" cy="707886"/>
            <a:chOff x="5353901" y="6255199"/>
            <a:chExt cx="1422394" cy="516623"/>
          </a:xfrm>
        </p:grpSpPr>
        <p:sp>
          <p:nvSpPr>
            <p:cNvPr id="108" name="Прямоугольник 107">
              <a:extLst>
                <a:ext uri="{FF2B5EF4-FFF2-40B4-BE49-F238E27FC236}">
                  <a16:creationId xmlns:a16="http://schemas.microsoft.com/office/drawing/2014/main" id="{5B12BBDA-D649-4634-8D31-EE43B26FF6E1}"/>
                </a:ext>
              </a:extLst>
            </p:cNvPr>
            <p:cNvSpPr/>
            <p:nvPr/>
          </p:nvSpPr>
          <p:spPr>
            <a:xfrm>
              <a:off x="5375810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4F090AD-56A7-4A6D-8E52-AEDA684590D2}"/>
                </a:ext>
              </a:extLst>
            </p:cNvPr>
            <p:cNvSpPr txBox="1"/>
            <p:nvPr/>
          </p:nvSpPr>
          <p:spPr>
            <a:xfrm>
              <a:off x="5353901" y="6255199"/>
              <a:ext cx="1422394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Прогноз 2025</a:t>
              </a:r>
            </a:p>
          </p:txBody>
        </p:sp>
      </p:grpSp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2BD8BECB-2C2F-40C4-A894-2C5722E490CA}"/>
              </a:ext>
            </a:extLst>
          </p:cNvPr>
          <p:cNvGrpSpPr/>
          <p:nvPr/>
        </p:nvGrpSpPr>
        <p:grpSpPr>
          <a:xfrm>
            <a:off x="8434347" y="1013791"/>
            <a:ext cx="1349376" cy="707886"/>
            <a:chOff x="7645695" y="6255198"/>
            <a:chExt cx="1349376" cy="516623"/>
          </a:xfrm>
        </p:grpSpPr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id="{B561047E-F16E-4DA0-9836-FFB9DBC23218}"/>
                </a:ext>
              </a:extLst>
            </p:cNvPr>
            <p:cNvSpPr/>
            <p:nvPr/>
          </p:nvSpPr>
          <p:spPr>
            <a:xfrm>
              <a:off x="7645695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59D7EA0-EDDF-4430-B3EA-3361E65DE244}"/>
                </a:ext>
              </a:extLst>
            </p:cNvPr>
            <p:cNvSpPr txBox="1"/>
            <p:nvPr/>
          </p:nvSpPr>
          <p:spPr>
            <a:xfrm>
              <a:off x="7696802" y="6255198"/>
              <a:ext cx="1298269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Прогноз 2026</a:t>
              </a:r>
            </a:p>
          </p:txBody>
        </p:sp>
      </p:grp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C59EBCF2-3B4F-40C7-AC4C-FC7D2C113BA3}"/>
              </a:ext>
            </a:extLst>
          </p:cNvPr>
          <p:cNvGrpSpPr/>
          <p:nvPr/>
        </p:nvGrpSpPr>
        <p:grpSpPr>
          <a:xfrm>
            <a:off x="10319051" y="1013791"/>
            <a:ext cx="1349377" cy="707886"/>
            <a:chOff x="9915580" y="6255198"/>
            <a:chExt cx="1349377" cy="516623"/>
          </a:xfrm>
        </p:grpSpPr>
        <p:sp>
          <p:nvSpPr>
            <p:cNvPr id="114" name="Прямоугольник 113">
              <a:extLst>
                <a:ext uri="{FF2B5EF4-FFF2-40B4-BE49-F238E27FC236}">
                  <a16:creationId xmlns:a16="http://schemas.microsoft.com/office/drawing/2014/main" id="{83F0B92A-113B-421E-BDFD-23DAD3853B95}"/>
                </a:ext>
              </a:extLst>
            </p:cNvPr>
            <p:cNvSpPr/>
            <p:nvPr/>
          </p:nvSpPr>
          <p:spPr>
            <a:xfrm>
              <a:off x="9915580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A2CDF54-4817-4A39-B0C3-452505119B3A}"/>
                </a:ext>
              </a:extLst>
            </p:cNvPr>
            <p:cNvSpPr txBox="1"/>
            <p:nvPr/>
          </p:nvSpPr>
          <p:spPr>
            <a:xfrm>
              <a:off x="9915581" y="6255198"/>
              <a:ext cx="1349376" cy="516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Прогноз 2027</a:t>
              </a:r>
            </a:p>
          </p:txBody>
        </p:sp>
      </p:grp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5BBC7EB9-0725-44EA-9898-0FE30D8F9399}"/>
              </a:ext>
            </a:extLst>
          </p:cNvPr>
          <p:cNvGrpSpPr/>
          <p:nvPr/>
        </p:nvGrpSpPr>
        <p:grpSpPr>
          <a:xfrm>
            <a:off x="800603" y="1038297"/>
            <a:ext cx="1349377" cy="658875"/>
            <a:chOff x="-949068" y="6273083"/>
            <a:chExt cx="1349377" cy="480854"/>
          </a:xfrm>
        </p:grpSpPr>
        <p:sp>
          <p:nvSpPr>
            <p:cNvPr id="117" name="Прямоугольник 116">
              <a:extLst>
                <a:ext uri="{FF2B5EF4-FFF2-40B4-BE49-F238E27FC236}">
                  <a16:creationId xmlns:a16="http://schemas.microsoft.com/office/drawing/2014/main" id="{F24B9DB8-BF56-4CC2-97AA-E4C039FC1161}"/>
                </a:ext>
              </a:extLst>
            </p:cNvPr>
            <p:cNvSpPr/>
            <p:nvPr/>
          </p:nvSpPr>
          <p:spPr>
            <a:xfrm>
              <a:off x="-949068" y="6273083"/>
              <a:ext cx="1349376" cy="480854"/>
            </a:xfrm>
            <a:prstGeom prst="rect">
              <a:avLst/>
            </a:prstGeom>
            <a:solidFill>
              <a:srgbClr val="0186A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34CBF84-DD59-4178-AC3B-FC88E7F846A8}"/>
                </a:ext>
              </a:extLst>
            </p:cNvPr>
            <p:cNvSpPr txBox="1"/>
            <p:nvPr/>
          </p:nvSpPr>
          <p:spPr>
            <a:xfrm>
              <a:off x="-926663" y="6367507"/>
              <a:ext cx="1326972" cy="2920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Akrobat Black" panose="00000A00000000000000" pitchFamily="2" charset="-52"/>
                </a:rPr>
                <a:t>Отчет 2022</a:t>
              </a:r>
            </a:p>
          </p:txBody>
        </p:sp>
      </p:grp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id="{6D3CF942-3583-4A75-93AC-005D9D7DEC1A}"/>
              </a:ext>
            </a:extLst>
          </p:cNvPr>
          <p:cNvGrpSpPr/>
          <p:nvPr/>
        </p:nvGrpSpPr>
        <p:grpSpPr>
          <a:xfrm>
            <a:off x="389557" y="3133671"/>
            <a:ext cx="11278870" cy="1220086"/>
            <a:chOff x="416989" y="1580449"/>
            <a:chExt cx="11278870" cy="629372"/>
          </a:xfrm>
        </p:grpSpPr>
        <p:graphicFrame>
          <p:nvGraphicFramePr>
            <p:cNvPr id="120" name="Диаграмма 119">
              <a:extLst>
                <a:ext uri="{FF2B5EF4-FFF2-40B4-BE49-F238E27FC236}">
                  <a16:creationId xmlns:a16="http://schemas.microsoft.com/office/drawing/2014/main" id="{D94500DB-D736-4766-9493-C6CE61376C1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35309155"/>
                </p:ext>
              </p:extLst>
            </p:nvPr>
          </p:nvGraphicFramePr>
          <p:xfrm>
            <a:off x="416989" y="1580449"/>
            <a:ext cx="11278870" cy="6293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20545D8-A1FF-430E-A658-377C6F9BD476}"/>
                </a:ext>
              </a:extLst>
            </p:cNvPr>
            <p:cNvSpPr txBox="1"/>
            <p:nvPr/>
          </p:nvSpPr>
          <p:spPr>
            <a:xfrm>
              <a:off x="1089410" y="1903179"/>
              <a:ext cx="563867" cy="1746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dirty="0">
                  <a:solidFill>
                    <a:srgbClr val="548235"/>
                  </a:solidFill>
                  <a:latin typeface="Akrobat SemiBold" panose="00000700000000000000" pitchFamily="2" charset="-52"/>
                </a:rPr>
                <a:t>0,151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479007F8-7956-4495-A9DA-8DF29EBEF6B6}"/>
                </a:ext>
              </a:extLst>
            </p:cNvPr>
            <p:cNvSpPr txBox="1"/>
            <p:nvPr/>
          </p:nvSpPr>
          <p:spPr>
            <a:xfrm>
              <a:off x="2961129" y="1918879"/>
              <a:ext cx="563867" cy="1746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dirty="0">
                  <a:solidFill>
                    <a:srgbClr val="548235"/>
                  </a:solidFill>
                  <a:latin typeface="Akrobat SemiBold" panose="00000700000000000000" pitchFamily="2" charset="-52"/>
                </a:rPr>
                <a:t>0,134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2718377-2766-4A02-836D-1DA47AAD6391}"/>
                </a:ext>
              </a:extLst>
            </p:cNvPr>
            <p:cNvSpPr txBox="1"/>
            <p:nvPr/>
          </p:nvSpPr>
          <p:spPr>
            <a:xfrm>
              <a:off x="6725410" y="1778665"/>
              <a:ext cx="563867" cy="1746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dirty="0">
                  <a:solidFill>
                    <a:srgbClr val="548235"/>
                  </a:solidFill>
                  <a:latin typeface="Akrobat SemiBold" panose="00000700000000000000" pitchFamily="2" charset="-52"/>
                </a:rPr>
                <a:t>0,96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5B04CD46-60D2-4061-B610-D9E7F7636DFB}"/>
                </a:ext>
              </a:extLst>
            </p:cNvPr>
            <p:cNvSpPr txBox="1"/>
            <p:nvPr/>
          </p:nvSpPr>
          <p:spPr>
            <a:xfrm>
              <a:off x="8581259" y="1778625"/>
              <a:ext cx="563867" cy="1746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dirty="0">
                  <a:solidFill>
                    <a:srgbClr val="548235"/>
                  </a:solidFill>
                  <a:latin typeface="Akrobat SemiBold" panose="00000700000000000000" pitchFamily="2" charset="-52"/>
                </a:rPr>
                <a:t>0,96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AECA6A5-29B0-43CE-B807-EF0C95267B22}"/>
                </a:ext>
              </a:extLst>
            </p:cNvPr>
            <p:cNvSpPr txBox="1"/>
            <p:nvPr/>
          </p:nvSpPr>
          <p:spPr>
            <a:xfrm>
              <a:off x="10457304" y="1774202"/>
              <a:ext cx="563867" cy="1746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dirty="0">
                  <a:solidFill>
                    <a:srgbClr val="548235"/>
                  </a:solidFill>
                  <a:latin typeface="Akrobat SemiBold" panose="00000700000000000000" pitchFamily="2" charset="-52"/>
                </a:rPr>
                <a:t>0,96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82F53D5-4EA3-4DCF-AB50-08EFBCD29834}"/>
                </a:ext>
              </a:extLst>
            </p:cNvPr>
            <p:cNvSpPr txBox="1"/>
            <p:nvPr/>
          </p:nvSpPr>
          <p:spPr>
            <a:xfrm>
              <a:off x="4850135" y="1758929"/>
              <a:ext cx="563867" cy="17464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dirty="0">
                  <a:solidFill>
                    <a:srgbClr val="548235"/>
                  </a:solidFill>
                  <a:latin typeface="Akrobat SemiBold" panose="00000700000000000000" pitchFamily="2" charset="-52"/>
                </a:rPr>
                <a:t>0,96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36925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: фигура 650">
            <a:extLst>
              <a:ext uri="{FF2B5EF4-FFF2-40B4-BE49-F238E27FC236}">
                <a16:creationId xmlns:a16="http://schemas.microsoft.com/office/drawing/2014/main" id="{6186B92A-FF1B-EEB3-5C12-A2837667CF9A}"/>
              </a:ext>
            </a:extLst>
          </p:cNvPr>
          <p:cNvSpPr/>
          <p:nvPr/>
        </p:nvSpPr>
        <p:spPr>
          <a:xfrm>
            <a:off x="803752" y="5806746"/>
            <a:ext cx="10731024" cy="946479"/>
          </a:xfrm>
          <a:custGeom>
            <a:avLst/>
            <a:gdLst>
              <a:gd name="connsiteX0" fmla="*/ 5399772 w 10799315"/>
              <a:gd name="connsiteY0" fmla="*/ 0 h 1051255"/>
              <a:gd name="connsiteX1" fmla="*/ 10541257 w 10799315"/>
              <a:gd name="connsiteY1" fmla="*/ 948124 h 1051255"/>
              <a:gd name="connsiteX2" fmla="*/ 10799315 w 10799315"/>
              <a:gd name="connsiteY2" fmla="*/ 1051255 h 1051255"/>
              <a:gd name="connsiteX3" fmla="*/ 0 w 10799315"/>
              <a:gd name="connsiteY3" fmla="*/ 1051255 h 1051255"/>
              <a:gd name="connsiteX4" fmla="*/ 135771 w 10799315"/>
              <a:gd name="connsiteY4" fmla="*/ 995783 h 1051255"/>
              <a:gd name="connsiteX5" fmla="*/ 5399772 w 10799315"/>
              <a:gd name="connsiteY5" fmla="*/ 0 h 1051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99315" h="1051255">
                <a:moveTo>
                  <a:pt x="5399772" y="0"/>
                </a:moveTo>
                <a:cubicBezTo>
                  <a:pt x="7211587" y="0"/>
                  <a:pt x="8945010" y="335636"/>
                  <a:pt x="10541257" y="948124"/>
                </a:cubicBezTo>
                <a:lnTo>
                  <a:pt x="10799315" y="1051255"/>
                </a:lnTo>
                <a:lnTo>
                  <a:pt x="0" y="1051255"/>
                </a:lnTo>
                <a:lnTo>
                  <a:pt x="135771" y="995783"/>
                </a:lnTo>
                <a:cubicBezTo>
                  <a:pt x="1765692" y="353069"/>
                  <a:pt x="3541501" y="0"/>
                  <a:pt x="5399772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9C0EF-007C-9C4B-44A1-7239BEE92F5F}"/>
              </a:ext>
            </a:extLst>
          </p:cNvPr>
          <p:cNvSpPr txBox="1"/>
          <p:nvPr/>
        </p:nvSpPr>
        <p:spPr>
          <a:xfrm>
            <a:off x="495313" y="169986"/>
            <a:ext cx="11331562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3600" dirty="0">
                <a:latin typeface="Akrobat" panose="00000600000000000000" pitchFamily="2" charset="-52"/>
              </a:rPr>
              <a:t>Основные задачи и приоритетные направления </a:t>
            </a:r>
            <a:br>
              <a:rPr lang="ru-RU" sz="3600" dirty="0">
                <a:latin typeface="Akrobat" panose="00000600000000000000" pitchFamily="2" charset="-52"/>
              </a:rPr>
            </a:br>
            <a:r>
              <a:rPr lang="ru-RU" sz="3600" dirty="0">
                <a:latin typeface="Akrobat" panose="00000600000000000000" pitchFamily="2" charset="-52"/>
              </a:rPr>
              <a:t>бюджетной политики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6E8CBE8-E80B-C253-B472-72805291AC56}"/>
              </a:ext>
            </a:extLst>
          </p:cNvPr>
          <p:cNvGrpSpPr/>
          <p:nvPr/>
        </p:nvGrpSpPr>
        <p:grpSpPr>
          <a:xfrm>
            <a:off x="609600" y="2912120"/>
            <a:ext cx="2136839" cy="2918624"/>
            <a:chOff x="495300" y="2796008"/>
            <a:chExt cx="2136839" cy="2918624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EBF0A47E-5F4B-E21C-DAE9-25C27762787F}"/>
                </a:ext>
              </a:extLst>
            </p:cNvPr>
            <p:cNvGrpSpPr/>
            <p:nvPr/>
          </p:nvGrpSpPr>
          <p:grpSpPr>
            <a:xfrm>
              <a:off x="495300" y="2796008"/>
              <a:ext cx="2136839" cy="2918624"/>
              <a:chOff x="495300" y="1919708"/>
              <a:chExt cx="2136839" cy="2918624"/>
            </a:xfrm>
          </p:grpSpPr>
          <p:sp>
            <p:nvSpPr>
              <p:cNvPr id="7" name="Прямоугольник: скругленные углы 33">
                <a:extLst>
                  <a:ext uri="{FF2B5EF4-FFF2-40B4-BE49-F238E27FC236}">
                    <a16:creationId xmlns:a16="http://schemas.microsoft.com/office/drawing/2014/main" id="{F2426B0F-A0FF-24CE-969D-228449FF3CF1}"/>
                  </a:ext>
                </a:extLst>
              </p:cNvPr>
              <p:cNvSpPr/>
              <p:nvPr/>
            </p:nvSpPr>
            <p:spPr>
              <a:xfrm>
                <a:off x="495300" y="1919708"/>
                <a:ext cx="2136839" cy="2643328"/>
              </a:xfrm>
              <a:prstGeom prst="roundRect">
                <a:avLst/>
              </a:prstGeom>
              <a:solidFill>
                <a:srgbClr val="0098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Равнобедренный треугольник 7">
                <a:extLst>
                  <a:ext uri="{FF2B5EF4-FFF2-40B4-BE49-F238E27FC236}">
                    <a16:creationId xmlns:a16="http://schemas.microsoft.com/office/drawing/2014/main" id="{91523787-2024-4E63-4030-04E1CC6FE187}"/>
                  </a:ext>
                </a:extLst>
              </p:cNvPr>
              <p:cNvSpPr/>
              <p:nvPr/>
            </p:nvSpPr>
            <p:spPr>
              <a:xfrm flipV="1">
                <a:off x="1439432" y="4554246"/>
                <a:ext cx="248574" cy="284086"/>
              </a:xfrm>
              <a:prstGeom prst="triangle">
                <a:avLst/>
              </a:prstGeom>
              <a:solidFill>
                <a:srgbClr val="0098A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4C5BD4-15F1-A778-8D75-74F1D9076523}"/>
                </a:ext>
              </a:extLst>
            </p:cNvPr>
            <p:cNvSpPr txBox="1"/>
            <p:nvPr/>
          </p:nvSpPr>
          <p:spPr>
            <a:xfrm>
              <a:off x="503636" y="3102012"/>
              <a:ext cx="2120167" cy="147732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krobat SemiBold" panose="00000700000000000000" pitchFamily="2" charset="-52"/>
                </a:rPr>
                <a:t>Обеспечение долгосрочной сбалансированности и устойчивости бюджета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A271811-E6E7-BDF3-46FA-DF9792A347BF}"/>
              </a:ext>
            </a:extLst>
          </p:cNvPr>
          <p:cNvGrpSpPr/>
          <p:nvPr/>
        </p:nvGrpSpPr>
        <p:grpSpPr>
          <a:xfrm>
            <a:off x="3650194" y="2912120"/>
            <a:ext cx="2136839" cy="2918624"/>
            <a:chOff x="2775745" y="2796008"/>
            <a:chExt cx="2136839" cy="2918624"/>
          </a:xfrm>
        </p:grpSpPr>
        <p:sp>
          <p:nvSpPr>
            <p:cNvPr id="10" name="Прямоугольник: скругленные углы 40">
              <a:extLst>
                <a:ext uri="{FF2B5EF4-FFF2-40B4-BE49-F238E27FC236}">
                  <a16:creationId xmlns:a16="http://schemas.microsoft.com/office/drawing/2014/main" id="{0DE8F14D-730D-E6BC-3AB0-68AAAB96DBC1}"/>
                </a:ext>
              </a:extLst>
            </p:cNvPr>
            <p:cNvSpPr/>
            <p:nvPr/>
          </p:nvSpPr>
          <p:spPr>
            <a:xfrm>
              <a:off x="2775745" y="2796008"/>
              <a:ext cx="2136839" cy="2643328"/>
            </a:xfrm>
            <a:prstGeom prst="roundRect">
              <a:avLst/>
            </a:prstGeom>
            <a:solidFill>
              <a:srgbClr val="69A84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Равнобедренный треугольник 10">
              <a:extLst>
                <a:ext uri="{FF2B5EF4-FFF2-40B4-BE49-F238E27FC236}">
                  <a16:creationId xmlns:a16="http://schemas.microsoft.com/office/drawing/2014/main" id="{40FB4BC7-0C12-0847-A92E-136114B329BD}"/>
                </a:ext>
              </a:extLst>
            </p:cNvPr>
            <p:cNvSpPr/>
            <p:nvPr/>
          </p:nvSpPr>
          <p:spPr>
            <a:xfrm flipV="1">
              <a:off x="3719877" y="5430546"/>
              <a:ext cx="248574" cy="284086"/>
            </a:xfrm>
            <a:prstGeom prst="triangle">
              <a:avLst/>
            </a:prstGeom>
            <a:solidFill>
              <a:srgbClr val="69A84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D452F3-FA12-BE00-64F5-61362ED5DD93}"/>
                </a:ext>
              </a:extLst>
            </p:cNvPr>
            <p:cNvSpPr txBox="1"/>
            <p:nvPr/>
          </p:nvSpPr>
          <p:spPr>
            <a:xfrm>
              <a:off x="2784081" y="3102010"/>
              <a:ext cx="2120167" cy="20313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krobat SemiBold" panose="00000700000000000000" pitchFamily="2" charset="-52"/>
                </a:rPr>
                <a:t>Достижение показателей национальных целей и задач, путем реализации муниципальных программ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2D33D0FD-0921-CD04-7104-D20885AD6258}"/>
              </a:ext>
            </a:extLst>
          </p:cNvPr>
          <p:cNvGrpSpPr/>
          <p:nvPr/>
        </p:nvGrpSpPr>
        <p:grpSpPr>
          <a:xfrm>
            <a:off x="6690788" y="2912120"/>
            <a:ext cx="2136839" cy="2918624"/>
            <a:chOff x="5056190" y="2796008"/>
            <a:chExt cx="2136839" cy="2918624"/>
          </a:xfrm>
        </p:grpSpPr>
        <p:sp>
          <p:nvSpPr>
            <p:cNvPr id="14" name="Прямоугольник: скругленные углы 41">
              <a:extLst>
                <a:ext uri="{FF2B5EF4-FFF2-40B4-BE49-F238E27FC236}">
                  <a16:creationId xmlns:a16="http://schemas.microsoft.com/office/drawing/2014/main" id="{20278A9A-9447-B189-A2DA-B34B37531C7E}"/>
                </a:ext>
              </a:extLst>
            </p:cNvPr>
            <p:cNvSpPr/>
            <p:nvPr/>
          </p:nvSpPr>
          <p:spPr>
            <a:xfrm>
              <a:off x="5056190" y="2796008"/>
              <a:ext cx="2136839" cy="2643328"/>
            </a:xfrm>
            <a:prstGeom prst="roundRect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74BF203D-EED7-9E86-9DCB-BD293790C7C2}"/>
                </a:ext>
              </a:extLst>
            </p:cNvPr>
            <p:cNvSpPr/>
            <p:nvPr/>
          </p:nvSpPr>
          <p:spPr>
            <a:xfrm flipV="1">
              <a:off x="6000322" y="5430546"/>
              <a:ext cx="248574" cy="284086"/>
            </a:xfrm>
            <a:prstGeom prst="triangle">
              <a:avLst/>
            </a:prstGeom>
            <a:solidFill>
              <a:srgbClr val="65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FDBB60D-61B9-4F3A-90FE-48EDC7BAD88A}"/>
                </a:ext>
              </a:extLst>
            </p:cNvPr>
            <p:cNvSpPr txBox="1"/>
            <p:nvPr/>
          </p:nvSpPr>
          <p:spPr>
            <a:xfrm>
              <a:off x="5064526" y="3102010"/>
              <a:ext cx="2120167" cy="203132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krobat SemiBold" panose="00000700000000000000" pitchFamily="2" charset="-52"/>
                </a:rPr>
                <a:t>Повышение качества жизни населения путем решения стратегических задач социально-экономического развития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01FB474-9AAB-FD9D-3349-35BC96D0E4BB}"/>
              </a:ext>
            </a:extLst>
          </p:cNvPr>
          <p:cNvGrpSpPr/>
          <p:nvPr/>
        </p:nvGrpSpPr>
        <p:grpSpPr>
          <a:xfrm>
            <a:off x="9731381" y="2912120"/>
            <a:ext cx="2136839" cy="2918624"/>
            <a:chOff x="9617081" y="2796008"/>
            <a:chExt cx="2136839" cy="2918624"/>
          </a:xfrm>
        </p:grpSpPr>
        <p:sp>
          <p:nvSpPr>
            <p:cNvPr id="18" name="Прямоугольник: скругленные углы 43">
              <a:extLst>
                <a:ext uri="{FF2B5EF4-FFF2-40B4-BE49-F238E27FC236}">
                  <a16:creationId xmlns:a16="http://schemas.microsoft.com/office/drawing/2014/main" id="{E9D9AF9C-CE09-2D1E-EB4C-515A910D37DC}"/>
                </a:ext>
              </a:extLst>
            </p:cNvPr>
            <p:cNvSpPr/>
            <p:nvPr/>
          </p:nvSpPr>
          <p:spPr>
            <a:xfrm>
              <a:off x="9617081" y="2796008"/>
              <a:ext cx="2136839" cy="2643328"/>
            </a:xfrm>
            <a:prstGeom prst="roundRect">
              <a:avLst/>
            </a:prstGeom>
            <a:solidFill>
              <a:srgbClr val="FEAA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Равнобедренный треугольник 18">
              <a:extLst>
                <a:ext uri="{FF2B5EF4-FFF2-40B4-BE49-F238E27FC236}">
                  <a16:creationId xmlns:a16="http://schemas.microsoft.com/office/drawing/2014/main" id="{E531B4D9-16F9-CD34-A0D2-5DAC56B4FB2B}"/>
                </a:ext>
              </a:extLst>
            </p:cNvPr>
            <p:cNvSpPr/>
            <p:nvPr/>
          </p:nvSpPr>
          <p:spPr>
            <a:xfrm flipV="1">
              <a:off x="10561213" y="5430546"/>
              <a:ext cx="248574" cy="284086"/>
            </a:xfrm>
            <a:prstGeom prst="triangle">
              <a:avLst/>
            </a:prstGeom>
            <a:solidFill>
              <a:srgbClr val="FEAA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34FA6F-BC45-34F0-9694-465A81D8254F}"/>
                </a:ext>
              </a:extLst>
            </p:cNvPr>
            <p:cNvSpPr txBox="1"/>
            <p:nvPr/>
          </p:nvSpPr>
          <p:spPr>
            <a:xfrm>
              <a:off x="9625417" y="3158068"/>
              <a:ext cx="2120167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Akrobat SemiBold" panose="00000700000000000000" pitchFamily="2" charset="-52"/>
                </a:rPr>
                <a:t>Повышение эффективности бюджетных расходов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B85F276-4F64-E05A-63DF-EE33B0E080AE}"/>
              </a:ext>
            </a:extLst>
          </p:cNvPr>
          <p:cNvSpPr txBox="1"/>
          <p:nvPr/>
        </p:nvSpPr>
        <p:spPr>
          <a:xfrm>
            <a:off x="3570134" y="6104689"/>
            <a:ext cx="528033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800" dirty="0">
                <a:latin typeface="Akrobat SemiBold" panose="00000700000000000000" pitchFamily="2" charset="-52"/>
              </a:rPr>
              <a:t>Направления бюджетной политики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70CC97B3-77CE-6CFC-E050-F4F4DE815C87}"/>
              </a:ext>
            </a:extLst>
          </p:cNvPr>
          <p:cNvGrpSpPr/>
          <p:nvPr/>
        </p:nvGrpSpPr>
        <p:grpSpPr>
          <a:xfrm>
            <a:off x="543386" y="1459634"/>
            <a:ext cx="11294334" cy="1225516"/>
            <a:chOff x="429086" y="1285463"/>
            <a:chExt cx="11294334" cy="1225516"/>
          </a:xfrm>
        </p:grpSpPr>
        <p:sp>
          <p:nvSpPr>
            <p:cNvPr id="23" name="Прямоугольник: скругленные углы 1">
              <a:extLst>
                <a:ext uri="{FF2B5EF4-FFF2-40B4-BE49-F238E27FC236}">
                  <a16:creationId xmlns:a16="http://schemas.microsoft.com/office/drawing/2014/main" id="{8ED04061-CA76-EB5D-25A2-F07A466AE3E7}"/>
                </a:ext>
              </a:extLst>
            </p:cNvPr>
            <p:cNvSpPr/>
            <p:nvPr/>
          </p:nvSpPr>
          <p:spPr>
            <a:xfrm>
              <a:off x="429086" y="1285463"/>
              <a:ext cx="11294334" cy="122551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3C69E92-FF4B-BCBE-F4B0-99960A014FB3}"/>
                </a:ext>
              </a:extLst>
            </p:cNvPr>
            <p:cNvSpPr txBox="1"/>
            <p:nvPr/>
          </p:nvSpPr>
          <p:spPr>
            <a:xfrm>
              <a:off x="429086" y="1390390"/>
              <a:ext cx="1129433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indent="0" defTabSz="914400" rtl="0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>
                  <a:latin typeface="Akrobat SemiBold" panose="00000700000000000000" pitchFamily="2" charset="-52"/>
                </a:rPr>
                <a:t>З</a:t>
              </a:r>
              <a:r>
                <a:rPr lang="ru-RU" sz="2000" kern="1200" dirty="0">
                  <a:solidFill>
                    <a:schemeClr val="tx1"/>
                  </a:solidFill>
                  <a:effectLst/>
                  <a:latin typeface="Akrobat SemiBold" panose="00000700000000000000" pitchFamily="2" charset="-52"/>
                </a:rPr>
                <a:t>АДАЧА БЮДЖЕТНОЙ ПОЛИТИКИ:</a:t>
              </a:r>
            </a:p>
            <a:p>
              <a:pPr marL="0" marR="0" indent="0" defTabSz="914400" rtl="0" eaLnBrk="1" fontAlgn="b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>
                  <a:latin typeface="Akrobat SemiBold" panose="00000700000000000000" pitchFamily="2" charset="-52"/>
                </a:rPr>
                <a:t>- </a:t>
              </a:r>
              <a:r>
                <a:rPr lang="ru-RU" sz="2000" kern="1200" dirty="0">
                  <a:solidFill>
                    <a:schemeClr val="tx1"/>
                  </a:solidFill>
                  <a:effectLst/>
                  <a:latin typeface="Akrobat SemiBold" panose="00000700000000000000" pitchFamily="2" charset="-52"/>
                </a:rPr>
                <a:t>необходимость обеспечения финансовой стабильности, выполнение всех взятых обязательств в экономике и социальной сфере, для обеспечения улучшения качества жизни и благосостояния населения</a:t>
              </a:r>
              <a:endParaRPr lang="ru-RU" sz="2000" i="0" u="none" strike="noStrike" dirty="0">
                <a:solidFill>
                  <a:schemeClr val="tx1"/>
                </a:solidFill>
                <a:effectLst/>
                <a:latin typeface="Akrobat SemiBold" panose="000007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48502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35241" y="156306"/>
            <a:ext cx="8616759" cy="482228"/>
          </a:xfrm>
          <a:prstGeom prst="rect">
            <a:avLst/>
          </a:prstGeom>
        </p:spPr>
      </p:pic>
      <p:sp>
        <p:nvSpPr>
          <p:cNvPr id="200" name="Rectangle 2082"/>
          <p:cNvSpPr/>
          <p:nvPr/>
        </p:nvSpPr>
        <p:spPr>
          <a:xfrm>
            <a:off x="1442358" y="156305"/>
            <a:ext cx="7755328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СВЕДЕНИЯ  ОБ  ИСПОЛНЕНИИ ОСНОВНЫХ  ПАРАМЕТРОВ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406954" y="193366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sp>
        <p:nvSpPr>
          <p:cNvPr id="37" name="Скругленный прямоугольник 13">
            <a:extLst>
              <a:ext uri="{FF2B5EF4-FFF2-40B4-BE49-F238E27FC236}">
                <a16:creationId xmlns:a16="http://schemas.microsoft.com/office/drawing/2014/main" id="{55A40261-4868-447E-B8DB-2796CE8F485A}"/>
              </a:ext>
            </a:extLst>
          </p:cNvPr>
          <p:cNvSpPr/>
          <p:nvPr/>
        </p:nvSpPr>
        <p:spPr bwMode="auto">
          <a:xfrm>
            <a:off x="2531630" y="4339236"/>
            <a:ext cx="840645" cy="1040198"/>
          </a:xfrm>
          <a:prstGeom prst="roundRect">
            <a:avLst/>
          </a:prstGeom>
          <a:solidFill>
            <a:srgbClr val="F7603C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4 </a:t>
            </a: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397</a:t>
            </a:r>
            <a:r>
              <a:rPr lang="en-US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,</a:t>
            </a: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9" name="Скругленный прямоугольник 15">
            <a:extLst>
              <a:ext uri="{FF2B5EF4-FFF2-40B4-BE49-F238E27FC236}">
                <a16:creationId xmlns:a16="http://schemas.microsoft.com/office/drawing/2014/main" id="{B0D6254A-AB96-4B0D-8EA6-5FD7737F7427}"/>
              </a:ext>
            </a:extLst>
          </p:cNvPr>
          <p:cNvSpPr/>
          <p:nvPr/>
        </p:nvSpPr>
        <p:spPr bwMode="auto">
          <a:xfrm>
            <a:off x="582183" y="4328921"/>
            <a:ext cx="1877825" cy="1040198"/>
          </a:xfrm>
          <a:prstGeom prst="roundRect">
            <a:avLst/>
          </a:prstGeom>
          <a:solidFill>
            <a:srgbClr val="F7603C">
              <a:alpha val="7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8606A7C-F506-4E5B-AA75-E351B7E4BA2A}"/>
              </a:ext>
            </a:extLst>
          </p:cNvPr>
          <p:cNvSpPr txBox="1"/>
          <p:nvPr/>
        </p:nvSpPr>
        <p:spPr>
          <a:xfrm>
            <a:off x="2637940" y="1812387"/>
            <a:ext cx="725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3 г.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80DC3FC-B3FE-487B-A567-E2DE64BB1CF1}"/>
              </a:ext>
            </a:extLst>
          </p:cNvPr>
          <p:cNvSpPr txBox="1"/>
          <p:nvPr/>
        </p:nvSpPr>
        <p:spPr>
          <a:xfrm>
            <a:off x="3563159" y="1808962"/>
            <a:ext cx="707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4 г.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7BE4F8B6-A4F0-4060-8B89-02CA314E8E19}"/>
              </a:ext>
            </a:extLst>
          </p:cNvPr>
          <p:cNvSpPr/>
          <p:nvPr/>
        </p:nvSpPr>
        <p:spPr>
          <a:xfrm>
            <a:off x="8917005" y="1145872"/>
            <a:ext cx="35708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Расходы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бюджета</a:t>
            </a:r>
          </a:p>
          <a:p>
            <a:pPr algn="ctr">
              <a:defRPr sz="216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7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549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,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3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млн руб. 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60AB536-7A84-4A7B-9DD7-E182113CC21F}"/>
              </a:ext>
            </a:extLst>
          </p:cNvPr>
          <p:cNvSpPr txBox="1"/>
          <p:nvPr/>
        </p:nvSpPr>
        <p:spPr>
          <a:xfrm>
            <a:off x="4353565" y="1862700"/>
            <a:ext cx="8589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Отклонение</a:t>
            </a:r>
          </a:p>
        </p:txBody>
      </p:sp>
      <p:sp>
        <p:nvSpPr>
          <p:cNvPr id="77" name="Скругленный прямоугольник 31">
            <a:extLst>
              <a:ext uri="{FF2B5EF4-FFF2-40B4-BE49-F238E27FC236}">
                <a16:creationId xmlns:a16="http://schemas.microsoft.com/office/drawing/2014/main" id="{14B468FC-8562-420D-B27E-059A01CEEB93}"/>
              </a:ext>
            </a:extLst>
          </p:cNvPr>
          <p:cNvSpPr/>
          <p:nvPr/>
        </p:nvSpPr>
        <p:spPr bwMode="auto">
          <a:xfrm>
            <a:off x="2034989" y="2937566"/>
            <a:ext cx="813547" cy="75750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z="15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Black" panose="00000A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78" name="Скругленный прямоугольник 32">
            <a:extLst>
              <a:ext uri="{FF2B5EF4-FFF2-40B4-BE49-F238E27FC236}">
                <a16:creationId xmlns:a16="http://schemas.microsoft.com/office/drawing/2014/main" id="{F2446238-D4D7-44AA-AC05-4347B026B050}"/>
              </a:ext>
            </a:extLst>
          </p:cNvPr>
          <p:cNvSpPr/>
          <p:nvPr/>
        </p:nvSpPr>
        <p:spPr bwMode="auto">
          <a:xfrm>
            <a:off x="1774032" y="2376486"/>
            <a:ext cx="1233046" cy="87905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z="15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Black" panose="00000A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90BD185-00A0-4852-AE9F-338299DA2620}"/>
              </a:ext>
            </a:extLst>
          </p:cNvPr>
          <p:cNvSpPr txBox="1"/>
          <p:nvPr/>
        </p:nvSpPr>
        <p:spPr>
          <a:xfrm flipH="1">
            <a:off x="5362987" y="1848235"/>
            <a:ext cx="6715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  Прирост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73EDB261-34F0-43B4-AB02-8BB044629123}"/>
              </a:ext>
            </a:extLst>
          </p:cNvPr>
          <p:cNvSpPr/>
          <p:nvPr/>
        </p:nvSpPr>
        <p:spPr>
          <a:xfrm>
            <a:off x="913279" y="2360530"/>
            <a:ext cx="1502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821" marR="3810" indent="-84773" algn="ctr">
              <a:spcBef>
                <a:spcPts val="79"/>
              </a:spcBef>
            </a:pPr>
            <a:r>
              <a:rPr lang="ru-RU" sz="3200" b="1" dirty="0">
                <a:solidFill>
                  <a:srgbClr val="943735"/>
                </a:solidFill>
                <a:latin typeface="Akrobat Black" panose="00000A00000000000000" pitchFamily="2" charset="-52"/>
                <a:cs typeface="Malgun Gothic"/>
              </a:rPr>
              <a:t>Доходы</a:t>
            </a:r>
            <a:endParaRPr lang="ru-RU" sz="3200" dirty="0">
              <a:latin typeface="Akrobat Black" panose="00000A00000000000000" pitchFamily="2" charset="-52"/>
              <a:cs typeface="Malgun Gothic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A2E4B2CA-AF6F-4D5D-98E8-A77DA28C1A16}"/>
              </a:ext>
            </a:extLst>
          </p:cNvPr>
          <p:cNvSpPr/>
          <p:nvPr/>
        </p:nvSpPr>
        <p:spPr>
          <a:xfrm>
            <a:off x="6524654" y="2268339"/>
            <a:ext cx="17345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821" marR="3810" indent="-84773" algn="ctr">
              <a:spcBef>
                <a:spcPts val="79"/>
              </a:spcBef>
            </a:pPr>
            <a:r>
              <a:rPr lang="ru-RU" sz="3200" b="1" dirty="0">
                <a:solidFill>
                  <a:srgbClr val="943735"/>
                </a:solidFill>
                <a:latin typeface="Akrobat Black" panose="00000A00000000000000" pitchFamily="2" charset="-52"/>
                <a:cs typeface="Malgun Gothic"/>
              </a:rPr>
              <a:t>Расходы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5EADFCCA-1730-4458-A91E-6504EF6FD29C}"/>
              </a:ext>
            </a:extLst>
          </p:cNvPr>
          <p:cNvSpPr/>
          <p:nvPr/>
        </p:nvSpPr>
        <p:spPr>
          <a:xfrm rot="10800000" flipH="1" flipV="1">
            <a:off x="6412825" y="3942223"/>
            <a:ext cx="1809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821" marR="3810" indent="-84773" algn="ctr">
              <a:spcBef>
                <a:spcPts val="79"/>
              </a:spcBef>
            </a:pPr>
            <a:r>
              <a:rPr lang="ru-RU" sz="2400" b="1" dirty="0">
                <a:solidFill>
                  <a:srgbClr val="943735"/>
                </a:solidFill>
                <a:latin typeface="Akrobat Black" panose="00000A00000000000000" pitchFamily="2" charset="-52"/>
                <a:cs typeface="Malgun Gothic"/>
              </a:rPr>
              <a:t>Собственные  расходы</a:t>
            </a: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8C4777BD-0D2D-4634-9D5B-BA082B7CB1B5}"/>
              </a:ext>
            </a:extLst>
          </p:cNvPr>
          <p:cNvSpPr/>
          <p:nvPr/>
        </p:nvSpPr>
        <p:spPr>
          <a:xfrm>
            <a:off x="-108346" y="1145872"/>
            <a:ext cx="37647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Доходы бюджета</a:t>
            </a:r>
          </a:p>
          <a:p>
            <a:pPr algn="ctr">
              <a:defRPr sz="216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7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65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7,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0</a:t>
            </a:r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Black" panose="00000A00000000000000" pitchFamily="2" charset="-52"/>
                <a:cs typeface="Times New Roman" panose="02020603050405020304" pitchFamily="18" charset="0"/>
              </a:rPr>
              <a:t>млн руб.</a:t>
            </a:r>
          </a:p>
        </p:txBody>
      </p:sp>
      <p:sp>
        <p:nvSpPr>
          <p:cNvPr id="95" name="Скругленный прямоугольник 13">
            <a:extLst>
              <a:ext uri="{FF2B5EF4-FFF2-40B4-BE49-F238E27FC236}">
                <a16:creationId xmlns:a16="http://schemas.microsoft.com/office/drawing/2014/main" id="{52D392E6-6AE1-44A2-991C-4EDDF180D47E}"/>
              </a:ext>
            </a:extLst>
          </p:cNvPr>
          <p:cNvSpPr/>
          <p:nvPr/>
        </p:nvSpPr>
        <p:spPr bwMode="auto">
          <a:xfrm>
            <a:off x="3443897" y="4339236"/>
            <a:ext cx="840645" cy="1040198"/>
          </a:xfrm>
          <a:prstGeom prst="roundRect">
            <a:avLst/>
          </a:prstGeom>
          <a:solidFill>
            <a:srgbClr val="F7603C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6</a:t>
            </a:r>
            <a:r>
              <a:rPr lang="en-US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205,5</a:t>
            </a:r>
          </a:p>
        </p:txBody>
      </p:sp>
      <p:sp>
        <p:nvSpPr>
          <p:cNvPr id="96" name="Скругленный прямоугольник 13">
            <a:extLst>
              <a:ext uri="{FF2B5EF4-FFF2-40B4-BE49-F238E27FC236}">
                <a16:creationId xmlns:a16="http://schemas.microsoft.com/office/drawing/2014/main" id="{F91C172B-E4D3-45B1-AD7E-AF5780466E8D}"/>
              </a:ext>
            </a:extLst>
          </p:cNvPr>
          <p:cNvSpPr/>
          <p:nvPr/>
        </p:nvSpPr>
        <p:spPr bwMode="auto">
          <a:xfrm>
            <a:off x="4360357" y="4330512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FBD7CE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5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+1 808,5</a:t>
            </a:r>
          </a:p>
        </p:txBody>
      </p:sp>
      <p:sp>
        <p:nvSpPr>
          <p:cNvPr id="97" name="Скругленный прямоугольник 13">
            <a:extLst>
              <a:ext uri="{FF2B5EF4-FFF2-40B4-BE49-F238E27FC236}">
                <a16:creationId xmlns:a16="http://schemas.microsoft.com/office/drawing/2014/main" id="{403794C9-5DA3-448C-B2A6-731DFE0A5229}"/>
              </a:ext>
            </a:extLst>
          </p:cNvPr>
          <p:cNvSpPr/>
          <p:nvPr/>
        </p:nvSpPr>
        <p:spPr bwMode="auto">
          <a:xfrm>
            <a:off x="5282367" y="4335114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FBD7CE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+41,1%</a:t>
            </a:r>
          </a:p>
        </p:txBody>
      </p:sp>
      <p:sp>
        <p:nvSpPr>
          <p:cNvPr id="102" name="Скругленный прямоугольник 13">
            <a:extLst>
              <a:ext uri="{FF2B5EF4-FFF2-40B4-BE49-F238E27FC236}">
                <a16:creationId xmlns:a16="http://schemas.microsoft.com/office/drawing/2014/main" id="{B2A220D8-B2E7-4CDF-99D2-82CE8B544025}"/>
              </a:ext>
            </a:extLst>
          </p:cNvPr>
          <p:cNvSpPr/>
          <p:nvPr/>
        </p:nvSpPr>
        <p:spPr bwMode="auto">
          <a:xfrm>
            <a:off x="2531630" y="3233808"/>
            <a:ext cx="840645" cy="1040198"/>
          </a:xfrm>
          <a:prstGeom prst="roundRect">
            <a:avLst/>
          </a:prstGeom>
          <a:solidFill>
            <a:srgbClr val="CDD7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1 173,4</a:t>
            </a:r>
          </a:p>
        </p:txBody>
      </p:sp>
      <p:sp>
        <p:nvSpPr>
          <p:cNvPr id="103" name="Скругленный прямоугольник 15">
            <a:extLst>
              <a:ext uri="{FF2B5EF4-FFF2-40B4-BE49-F238E27FC236}">
                <a16:creationId xmlns:a16="http://schemas.microsoft.com/office/drawing/2014/main" id="{3932FC36-0C27-457E-AB91-0469B685C2D0}"/>
              </a:ext>
            </a:extLst>
          </p:cNvPr>
          <p:cNvSpPr/>
          <p:nvPr/>
        </p:nvSpPr>
        <p:spPr bwMode="auto">
          <a:xfrm>
            <a:off x="582183" y="3223493"/>
            <a:ext cx="1877825" cy="1040198"/>
          </a:xfrm>
          <a:prstGeom prst="roundRect">
            <a:avLst/>
          </a:prstGeom>
          <a:solidFill>
            <a:srgbClr val="9EAEC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lnSpc>
                <a:spcPts val="1275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Налоговые и неналоговые доходы</a:t>
            </a:r>
          </a:p>
        </p:txBody>
      </p:sp>
      <p:sp>
        <p:nvSpPr>
          <p:cNvPr id="104" name="Скругленный прямоугольник 13">
            <a:extLst>
              <a:ext uri="{FF2B5EF4-FFF2-40B4-BE49-F238E27FC236}">
                <a16:creationId xmlns:a16="http://schemas.microsoft.com/office/drawing/2014/main" id="{316F31CA-2EDA-43AB-A1FD-8EC584B2D4D7}"/>
              </a:ext>
            </a:extLst>
          </p:cNvPr>
          <p:cNvSpPr/>
          <p:nvPr/>
        </p:nvSpPr>
        <p:spPr bwMode="auto">
          <a:xfrm>
            <a:off x="3443897" y="3233808"/>
            <a:ext cx="840645" cy="1040198"/>
          </a:xfrm>
          <a:prstGeom prst="roundRect">
            <a:avLst/>
          </a:prstGeom>
          <a:solidFill>
            <a:srgbClr val="CDD7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1 451,5</a:t>
            </a:r>
          </a:p>
        </p:txBody>
      </p:sp>
      <p:sp>
        <p:nvSpPr>
          <p:cNvPr id="105" name="Скругленный прямоугольник 13">
            <a:extLst>
              <a:ext uri="{FF2B5EF4-FFF2-40B4-BE49-F238E27FC236}">
                <a16:creationId xmlns:a16="http://schemas.microsoft.com/office/drawing/2014/main" id="{3CEE3387-1104-4830-836D-1A8340C08F0E}"/>
              </a:ext>
            </a:extLst>
          </p:cNvPr>
          <p:cNvSpPr/>
          <p:nvPr/>
        </p:nvSpPr>
        <p:spPr bwMode="auto">
          <a:xfrm>
            <a:off x="4360357" y="3225084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CDD7E3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+278,1</a:t>
            </a:r>
          </a:p>
        </p:txBody>
      </p:sp>
      <p:sp>
        <p:nvSpPr>
          <p:cNvPr id="106" name="Скругленный прямоугольник 13">
            <a:extLst>
              <a:ext uri="{FF2B5EF4-FFF2-40B4-BE49-F238E27FC236}">
                <a16:creationId xmlns:a16="http://schemas.microsoft.com/office/drawing/2014/main" id="{CD857074-04E7-420D-BF91-71A0E9883697}"/>
              </a:ext>
            </a:extLst>
          </p:cNvPr>
          <p:cNvSpPr/>
          <p:nvPr/>
        </p:nvSpPr>
        <p:spPr bwMode="auto">
          <a:xfrm>
            <a:off x="5282367" y="3229686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CDD7E3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+23,7%</a:t>
            </a:r>
          </a:p>
        </p:txBody>
      </p:sp>
      <p:sp>
        <p:nvSpPr>
          <p:cNvPr id="107" name="Скругленный прямоугольник 13">
            <a:extLst>
              <a:ext uri="{FF2B5EF4-FFF2-40B4-BE49-F238E27FC236}">
                <a16:creationId xmlns:a16="http://schemas.microsoft.com/office/drawing/2014/main" id="{14D0C9A2-4A19-47D3-AE9F-8FF304E5EE3D}"/>
              </a:ext>
            </a:extLst>
          </p:cNvPr>
          <p:cNvSpPr/>
          <p:nvPr/>
        </p:nvSpPr>
        <p:spPr bwMode="auto">
          <a:xfrm>
            <a:off x="2524838" y="2128609"/>
            <a:ext cx="840645" cy="1040198"/>
          </a:xfrm>
          <a:prstGeom prst="roundRect">
            <a:avLst/>
          </a:prstGeom>
          <a:solidFill>
            <a:srgbClr val="95D6C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5 470,4</a:t>
            </a:r>
          </a:p>
        </p:txBody>
      </p:sp>
      <p:sp>
        <p:nvSpPr>
          <p:cNvPr id="108" name="Скругленный прямоугольник 13">
            <a:extLst>
              <a:ext uri="{FF2B5EF4-FFF2-40B4-BE49-F238E27FC236}">
                <a16:creationId xmlns:a16="http://schemas.microsoft.com/office/drawing/2014/main" id="{174E12D9-9545-48E2-9B39-C4C14E6DAE0B}"/>
              </a:ext>
            </a:extLst>
          </p:cNvPr>
          <p:cNvSpPr/>
          <p:nvPr/>
        </p:nvSpPr>
        <p:spPr bwMode="auto">
          <a:xfrm>
            <a:off x="3437105" y="2128609"/>
            <a:ext cx="840645" cy="1040198"/>
          </a:xfrm>
          <a:prstGeom prst="roundRect">
            <a:avLst/>
          </a:prstGeom>
          <a:solidFill>
            <a:srgbClr val="95D6C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7 657,0</a:t>
            </a:r>
          </a:p>
        </p:txBody>
      </p:sp>
      <p:sp>
        <p:nvSpPr>
          <p:cNvPr id="109" name="Скругленный прямоугольник 13">
            <a:extLst>
              <a:ext uri="{FF2B5EF4-FFF2-40B4-BE49-F238E27FC236}">
                <a16:creationId xmlns:a16="http://schemas.microsoft.com/office/drawing/2014/main" id="{F71879C2-D5AB-4CB3-B978-BE528AF4D4B5}"/>
              </a:ext>
            </a:extLst>
          </p:cNvPr>
          <p:cNvSpPr/>
          <p:nvPr/>
        </p:nvSpPr>
        <p:spPr bwMode="auto">
          <a:xfrm>
            <a:off x="4353565" y="2119885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74C9BB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+2 186,6</a:t>
            </a:r>
          </a:p>
        </p:txBody>
      </p:sp>
      <p:sp>
        <p:nvSpPr>
          <p:cNvPr id="110" name="Скругленный прямоугольник 13">
            <a:extLst>
              <a:ext uri="{FF2B5EF4-FFF2-40B4-BE49-F238E27FC236}">
                <a16:creationId xmlns:a16="http://schemas.microsoft.com/office/drawing/2014/main" id="{60F0574F-71E1-4277-B042-7A91488B83D1}"/>
              </a:ext>
            </a:extLst>
          </p:cNvPr>
          <p:cNvSpPr/>
          <p:nvPr/>
        </p:nvSpPr>
        <p:spPr bwMode="auto">
          <a:xfrm>
            <a:off x="5275575" y="2124487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74C9BB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+40,0%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C4BA2E0-3958-4C11-9120-2B2B9FF9FCC0}"/>
              </a:ext>
            </a:extLst>
          </p:cNvPr>
          <p:cNvSpPr txBox="1"/>
          <p:nvPr/>
        </p:nvSpPr>
        <p:spPr>
          <a:xfrm>
            <a:off x="8360638" y="1805138"/>
            <a:ext cx="725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3 г.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4BB39CB-5C1B-4A4B-96CC-BF85DB827DA7}"/>
              </a:ext>
            </a:extLst>
          </p:cNvPr>
          <p:cNvSpPr txBox="1"/>
          <p:nvPr/>
        </p:nvSpPr>
        <p:spPr>
          <a:xfrm>
            <a:off x="9288284" y="1801713"/>
            <a:ext cx="707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202</a:t>
            </a:r>
            <a:r>
              <a:rPr lang="ru-RU" sz="160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4 г.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4B4B57B-3F14-4BC9-9315-E0F52A0E18A7}"/>
              </a:ext>
            </a:extLst>
          </p:cNvPr>
          <p:cNvSpPr txBox="1"/>
          <p:nvPr/>
        </p:nvSpPr>
        <p:spPr>
          <a:xfrm>
            <a:off x="10076263" y="1855451"/>
            <a:ext cx="8589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Отклонение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71CF7B9-A6F6-4820-8C89-DBB20BAAB4EB}"/>
              </a:ext>
            </a:extLst>
          </p:cNvPr>
          <p:cNvSpPr txBox="1"/>
          <p:nvPr/>
        </p:nvSpPr>
        <p:spPr>
          <a:xfrm flipH="1">
            <a:off x="11085685" y="1840986"/>
            <a:ext cx="6715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Akrobat Black" panose="00000A00000000000000" pitchFamily="2" charset="-52"/>
                <a:cs typeface="Times New Roman" panose="02020603050405020304" pitchFamily="18" charset="0"/>
              </a:rPr>
              <a:t>  Прирост</a:t>
            </a:r>
          </a:p>
        </p:txBody>
      </p:sp>
      <p:sp>
        <p:nvSpPr>
          <p:cNvPr id="115" name="Скругленный прямоугольник 13">
            <a:extLst>
              <a:ext uri="{FF2B5EF4-FFF2-40B4-BE49-F238E27FC236}">
                <a16:creationId xmlns:a16="http://schemas.microsoft.com/office/drawing/2014/main" id="{BB3FA8A1-4815-4A36-8A0D-737E039773A1}"/>
              </a:ext>
            </a:extLst>
          </p:cNvPr>
          <p:cNvSpPr/>
          <p:nvPr/>
        </p:nvSpPr>
        <p:spPr bwMode="auto">
          <a:xfrm>
            <a:off x="8247536" y="2121360"/>
            <a:ext cx="840645" cy="1040198"/>
          </a:xfrm>
          <a:prstGeom prst="roundRect">
            <a:avLst/>
          </a:prstGeom>
          <a:solidFill>
            <a:srgbClr val="95D6C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5 682,4</a:t>
            </a:r>
          </a:p>
        </p:txBody>
      </p:sp>
      <p:sp>
        <p:nvSpPr>
          <p:cNvPr id="116" name="Скругленный прямоугольник 13">
            <a:extLst>
              <a:ext uri="{FF2B5EF4-FFF2-40B4-BE49-F238E27FC236}">
                <a16:creationId xmlns:a16="http://schemas.microsoft.com/office/drawing/2014/main" id="{0DA5918B-492E-45E0-9F8A-B79371BCA890}"/>
              </a:ext>
            </a:extLst>
          </p:cNvPr>
          <p:cNvSpPr/>
          <p:nvPr/>
        </p:nvSpPr>
        <p:spPr bwMode="auto">
          <a:xfrm>
            <a:off x="9159803" y="2121360"/>
            <a:ext cx="840645" cy="1040198"/>
          </a:xfrm>
          <a:prstGeom prst="roundRect">
            <a:avLst/>
          </a:prstGeom>
          <a:solidFill>
            <a:srgbClr val="95D6C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7 549,3</a:t>
            </a:r>
          </a:p>
        </p:txBody>
      </p:sp>
      <p:sp>
        <p:nvSpPr>
          <p:cNvPr id="117" name="Скругленный прямоугольник 13">
            <a:extLst>
              <a:ext uri="{FF2B5EF4-FFF2-40B4-BE49-F238E27FC236}">
                <a16:creationId xmlns:a16="http://schemas.microsoft.com/office/drawing/2014/main" id="{ACC0AAF7-242F-4A97-9099-899D700D6D1D}"/>
              </a:ext>
            </a:extLst>
          </p:cNvPr>
          <p:cNvSpPr/>
          <p:nvPr/>
        </p:nvSpPr>
        <p:spPr bwMode="auto">
          <a:xfrm>
            <a:off x="10076263" y="2112636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74C9BB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+1 866,9</a:t>
            </a:r>
          </a:p>
        </p:txBody>
      </p:sp>
      <p:sp>
        <p:nvSpPr>
          <p:cNvPr id="118" name="Скругленный прямоугольник 13">
            <a:extLst>
              <a:ext uri="{FF2B5EF4-FFF2-40B4-BE49-F238E27FC236}">
                <a16:creationId xmlns:a16="http://schemas.microsoft.com/office/drawing/2014/main" id="{B0F59494-35EA-4248-90E2-7E96F9066B0F}"/>
              </a:ext>
            </a:extLst>
          </p:cNvPr>
          <p:cNvSpPr/>
          <p:nvPr/>
        </p:nvSpPr>
        <p:spPr bwMode="auto">
          <a:xfrm>
            <a:off x="10998273" y="2117238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74C9BB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+32,9%</a:t>
            </a:r>
          </a:p>
        </p:txBody>
      </p:sp>
      <p:sp>
        <p:nvSpPr>
          <p:cNvPr id="119" name="Скругленный прямоугольник 13">
            <a:extLst>
              <a:ext uri="{FF2B5EF4-FFF2-40B4-BE49-F238E27FC236}">
                <a16:creationId xmlns:a16="http://schemas.microsoft.com/office/drawing/2014/main" id="{C03684D5-D2DE-40EF-ACDE-C6D54BE6356F}"/>
              </a:ext>
            </a:extLst>
          </p:cNvPr>
          <p:cNvSpPr/>
          <p:nvPr/>
        </p:nvSpPr>
        <p:spPr bwMode="auto">
          <a:xfrm>
            <a:off x="8247448" y="3826507"/>
            <a:ext cx="840645" cy="1040198"/>
          </a:xfrm>
          <a:prstGeom prst="roundRect">
            <a:avLst/>
          </a:prstGeom>
          <a:solidFill>
            <a:srgbClr val="95D6C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1 476,4</a:t>
            </a:r>
          </a:p>
        </p:txBody>
      </p:sp>
      <p:sp>
        <p:nvSpPr>
          <p:cNvPr id="120" name="Скругленный прямоугольник 13">
            <a:extLst>
              <a:ext uri="{FF2B5EF4-FFF2-40B4-BE49-F238E27FC236}">
                <a16:creationId xmlns:a16="http://schemas.microsoft.com/office/drawing/2014/main" id="{B4D6ADF4-5284-4653-8907-F0AF92029602}"/>
              </a:ext>
            </a:extLst>
          </p:cNvPr>
          <p:cNvSpPr/>
          <p:nvPr/>
        </p:nvSpPr>
        <p:spPr bwMode="auto">
          <a:xfrm>
            <a:off x="9159715" y="3826507"/>
            <a:ext cx="840645" cy="1040198"/>
          </a:xfrm>
          <a:prstGeom prst="roundRect">
            <a:avLst/>
          </a:prstGeom>
          <a:solidFill>
            <a:srgbClr val="95D6C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1 770,4</a:t>
            </a:r>
          </a:p>
        </p:txBody>
      </p:sp>
      <p:sp>
        <p:nvSpPr>
          <p:cNvPr id="121" name="Скругленный прямоугольник 13">
            <a:extLst>
              <a:ext uri="{FF2B5EF4-FFF2-40B4-BE49-F238E27FC236}">
                <a16:creationId xmlns:a16="http://schemas.microsoft.com/office/drawing/2014/main" id="{7B1C07AC-2F59-43D5-BF51-A660CA935794}"/>
              </a:ext>
            </a:extLst>
          </p:cNvPr>
          <p:cNvSpPr/>
          <p:nvPr/>
        </p:nvSpPr>
        <p:spPr bwMode="auto">
          <a:xfrm>
            <a:off x="10076175" y="3817783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74C9BB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+294,0</a:t>
            </a:r>
          </a:p>
        </p:txBody>
      </p:sp>
      <p:sp>
        <p:nvSpPr>
          <p:cNvPr id="122" name="Скругленный прямоугольник 13">
            <a:extLst>
              <a:ext uri="{FF2B5EF4-FFF2-40B4-BE49-F238E27FC236}">
                <a16:creationId xmlns:a16="http://schemas.microsoft.com/office/drawing/2014/main" id="{86C230D1-9049-4BF4-8ECB-5D9C92B3FA27}"/>
              </a:ext>
            </a:extLst>
          </p:cNvPr>
          <p:cNvSpPr/>
          <p:nvPr/>
        </p:nvSpPr>
        <p:spPr bwMode="auto">
          <a:xfrm>
            <a:off x="10998185" y="3822385"/>
            <a:ext cx="840645" cy="1040198"/>
          </a:xfrm>
          <a:prstGeom prst="roundRect">
            <a:avLst/>
          </a:prstGeom>
          <a:noFill/>
          <a:ln w="38100" cap="flat" cmpd="sng" algn="ctr">
            <a:solidFill>
              <a:srgbClr val="74C9BB">
                <a:alpha val="80000"/>
              </a:srgb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+19,91%              </a:t>
            </a:r>
          </a:p>
        </p:txBody>
      </p:sp>
      <p:pic>
        <p:nvPicPr>
          <p:cNvPr id="47" name="图片 123">
            <a:extLst>
              <a:ext uri="{FF2B5EF4-FFF2-40B4-BE49-F238E27FC236}">
                <a16:creationId xmlns:a16="http://schemas.microsoft.com/office/drawing/2014/main" id="{0B9C6E9A-856D-41DE-9597-20327B2F8BB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00508" y="711668"/>
            <a:ext cx="1033091" cy="148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C07DAE5-05F3-4E97-B2F9-1A07134B08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6199" y="4849020"/>
            <a:ext cx="2093229" cy="209322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2986634-228C-4DCA-B00D-B6C2DEFD33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255989">
            <a:off x="6930408" y="4994724"/>
            <a:ext cx="1840709" cy="18407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6533578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6ED398-9257-468C-87CA-10AC9943BE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1" y="156306"/>
            <a:ext cx="10851959" cy="482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1B14C8-9642-49F5-96B4-FC2C6B147AF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2" y="587192"/>
            <a:ext cx="6775258" cy="482228"/>
          </a:xfrm>
          <a:prstGeom prst="rect">
            <a:avLst/>
          </a:prstGeom>
        </p:spPr>
      </p:pic>
      <p:sp>
        <p:nvSpPr>
          <p:cNvPr id="6" name="Rectangle 2082">
            <a:extLst>
              <a:ext uri="{FF2B5EF4-FFF2-40B4-BE49-F238E27FC236}">
                <a16:creationId xmlns:a16="http://schemas.microsoft.com/office/drawing/2014/main" id="{85E06259-49CA-4FF7-9A49-2F544BF5DF37}"/>
              </a:ext>
            </a:extLst>
          </p:cNvPr>
          <p:cNvSpPr/>
          <p:nvPr/>
        </p:nvSpPr>
        <p:spPr>
          <a:xfrm>
            <a:off x="1156608" y="156305"/>
            <a:ext cx="6844823" cy="86177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Изменение утвержденных параметров бюджета </a:t>
            </a:r>
          </a:p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города-курорта Кисловодска в 2024 году</a:t>
            </a:r>
          </a:p>
        </p:txBody>
      </p:sp>
      <p:sp>
        <p:nvSpPr>
          <p:cNvPr id="8" name="Скругленный прямоугольник 13">
            <a:extLst>
              <a:ext uri="{FF2B5EF4-FFF2-40B4-BE49-F238E27FC236}">
                <a16:creationId xmlns:a16="http://schemas.microsoft.com/office/drawing/2014/main" id="{56E7D9FA-9241-44DA-9E8D-CF6976BBDAD1}"/>
              </a:ext>
            </a:extLst>
          </p:cNvPr>
          <p:cNvSpPr/>
          <p:nvPr/>
        </p:nvSpPr>
        <p:spPr bwMode="auto">
          <a:xfrm>
            <a:off x="749491" y="2550728"/>
            <a:ext cx="1450784" cy="1040198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9" name="Скругленный прямоугольник 13">
            <a:extLst>
              <a:ext uri="{FF2B5EF4-FFF2-40B4-BE49-F238E27FC236}">
                <a16:creationId xmlns:a16="http://schemas.microsoft.com/office/drawing/2014/main" id="{DFE428D3-EB0B-40D5-BB7C-D4554B8FDF68}"/>
              </a:ext>
            </a:extLst>
          </p:cNvPr>
          <p:cNvSpPr/>
          <p:nvPr/>
        </p:nvSpPr>
        <p:spPr bwMode="auto">
          <a:xfrm>
            <a:off x="749491" y="3813675"/>
            <a:ext cx="1450784" cy="1040198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0" name="Скругленный прямоугольник 13">
            <a:extLst>
              <a:ext uri="{FF2B5EF4-FFF2-40B4-BE49-F238E27FC236}">
                <a16:creationId xmlns:a16="http://schemas.microsoft.com/office/drawing/2014/main" id="{0F3A96DA-B394-405D-89BC-A9D2B19053A9}"/>
              </a:ext>
            </a:extLst>
          </p:cNvPr>
          <p:cNvSpPr/>
          <p:nvPr/>
        </p:nvSpPr>
        <p:spPr bwMode="auto">
          <a:xfrm>
            <a:off x="749491" y="5076622"/>
            <a:ext cx="1450784" cy="1040198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Дефицит/</a:t>
            </a:r>
          </a:p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6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Профицит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FB928-8DB3-494E-BAF2-C0826917BCB4}"/>
              </a:ext>
            </a:extLst>
          </p:cNvPr>
          <p:cNvSpPr txBox="1"/>
          <p:nvPr/>
        </p:nvSpPr>
        <p:spPr>
          <a:xfrm>
            <a:off x="2393690" y="1333632"/>
            <a:ext cx="2203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Первоначально утвержденный бюджет </a:t>
            </a:r>
          </a:p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на 2024 год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1AA98A-C8F7-47F9-B137-C67D3D6CAC30}"/>
              </a:ext>
            </a:extLst>
          </p:cNvPr>
          <p:cNvSpPr txBox="1"/>
          <p:nvPr/>
        </p:nvSpPr>
        <p:spPr>
          <a:xfrm>
            <a:off x="5359713" y="1333632"/>
            <a:ext cx="1355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Сумма изменений за 2024 год</a:t>
            </a:r>
          </a:p>
        </p:txBody>
      </p:sp>
      <p:sp>
        <p:nvSpPr>
          <p:cNvPr id="19" name="Скругленный прямоугольник 13">
            <a:extLst>
              <a:ext uri="{FF2B5EF4-FFF2-40B4-BE49-F238E27FC236}">
                <a16:creationId xmlns:a16="http://schemas.microsoft.com/office/drawing/2014/main" id="{0F30142A-1605-4391-AA67-801E8BDD069F}"/>
              </a:ext>
            </a:extLst>
          </p:cNvPr>
          <p:cNvSpPr/>
          <p:nvPr/>
        </p:nvSpPr>
        <p:spPr bwMode="auto">
          <a:xfrm>
            <a:off x="8199997" y="2550728"/>
            <a:ext cx="1450784" cy="1040198"/>
          </a:xfrm>
          <a:prstGeom prst="roundRect">
            <a:avLst/>
          </a:prstGeom>
          <a:noFill/>
          <a:ln w="38100" cap="flat" cmpd="sng" algn="ctr">
            <a:solidFill>
              <a:srgbClr val="74C9BB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  <a:ea typeface="+mn-ea"/>
                <a:cs typeface="+mn-cs"/>
              </a:rPr>
              <a:t>7 939,2</a:t>
            </a:r>
          </a:p>
        </p:txBody>
      </p:sp>
      <p:sp>
        <p:nvSpPr>
          <p:cNvPr id="20" name="Скругленный прямоугольник 13">
            <a:extLst>
              <a:ext uri="{FF2B5EF4-FFF2-40B4-BE49-F238E27FC236}">
                <a16:creationId xmlns:a16="http://schemas.microsoft.com/office/drawing/2014/main" id="{A35F2E9E-388A-4F07-8A0E-B674A52FBA4D}"/>
              </a:ext>
            </a:extLst>
          </p:cNvPr>
          <p:cNvSpPr/>
          <p:nvPr/>
        </p:nvSpPr>
        <p:spPr bwMode="auto">
          <a:xfrm>
            <a:off x="8199997" y="3813675"/>
            <a:ext cx="1450784" cy="1040198"/>
          </a:xfrm>
          <a:prstGeom prst="roundRect">
            <a:avLst/>
          </a:prstGeom>
          <a:noFill/>
          <a:ln w="38100" cap="flat" cmpd="sng" algn="ctr">
            <a:solidFill>
              <a:srgbClr val="74C9BB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  <a:ea typeface="+mn-ea"/>
                <a:cs typeface="+mn-cs"/>
              </a:rPr>
              <a:t>7 987,6</a:t>
            </a:r>
          </a:p>
        </p:txBody>
      </p:sp>
      <p:sp>
        <p:nvSpPr>
          <p:cNvPr id="21" name="Скругленный прямоугольник 13">
            <a:extLst>
              <a:ext uri="{FF2B5EF4-FFF2-40B4-BE49-F238E27FC236}">
                <a16:creationId xmlns:a16="http://schemas.microsoft.com/office/drawing/2014/main" id="{27FD91C8-49E4-4E92-9B59-4F7BC04541EA}"/>
              </a:ext>
            </a:extLst>
          </p:cNvPr>
          <p:cNvSpPr/>
          <p:nvPr/>
        </p:nvSpPr>
        <p:spPr bwMode="auto">
          <a:xfrm>
            <a:off x="8199997" y="5076622"/>
            <a:ext cx="1450784" cy="1040198"/>
          </a:xfrm>
          <a:prstGeom prst="roundRect">
            <a:avLst/>
          </a:prstGeom>
          <a:noFill/>
          <a:ln w="38100" cap="flat" cmpd="sng" algn="ctr">
            <a:solidFill>
              <a:srgbClr val="74C9BB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  <a:ea typeface="+mn-ea"/>
                <a:cs typeface="+mn-cs"/>
              </a:rPr>
              <a:t>-38,66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D08C41-B42F-4ACE-8D59-CAE5DE769A04}"/>
              </a:ext>
            </a:extLst>
          </p:cNvPr>
          <p:cNvSpPr txBox="1"/>
          <p:nvPr/>
        </p:nvSpPr>
        <p:spPr>
          <a:xfrm>
            <a:off x="7769223" y="1333632"/>
            <a:ext cx="2102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Уточненные параметры бюджета </a:t>
            </a:r>
          </a:p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на 2024 год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1E00F10-1E15-42C4-B23A-0EC7CF0BC7B0}"/>
              </a:ext>
            </a:extLst>
          </p:cNvPr>
          <p:cNvGrpSpPr/>
          <p:nvPr/>
        </p:nvGrpSpPr>
        <p:grpSpPr>
          <a:xfrm>
            <a:off x="10406954" y="458626"/>
            <a:ext cx="1499610" cy="509979"/>
            <a:chOff x="9122174" y="436679"/>
            <a:chExt cx="1499610" cy="509979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5FAA8C56-715B-4E88-B634-C84CC2CC9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3A095A2F-5FF6-401F-88B2-B3EDCB54EC8A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sp>
        <p:nvSpPr>
          <p:cNvPr id="34" name="Скругленный прямоугольник 13">
            <a:extLst>
              <a:ext uri="{FF2B5EF4-FFF2-40B4-BE49-F238E27FC236}">
                <a16:creationId xmlns:a16="http://schemas.microsoft.com/office/drawing/2014/main" id="{264EC4F7-9896-41B9-9584-9FBD6BE41EAC}"/>
              </a:ext>
            </a:extLst>
          </p:cNvPr>
          <p:cNvSpPr/>
          <p:nvPr/>
        </p:nvSpPr>
        <p:spPr bwMode="auto">
          <a:xfrm>
            <a:off x="9782746" y="2550728"/>
            <a:ext cx="1450784" cy="1040198"/>
          </a:xfrm>
          <a:prstGeom prst="roundRect">
            <a:avLst/>
          </a:prstGeom>
          <a:solidFill>
            <a:srgbClr val="74C9BB"/>
          </a:solidFill>
          <a:ln w="3810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dirty="0">
                <a:solidFill>
                  <a:schemeClr val="bg1"/>
                </a:solidFill>
                <a:latin typeface="Akrobat ExtraBold" panose="00000900000000000000" pitchFamily="2" charset="-52"/>
                <a:ea typeface="+mn-ea"/>
                <a:cs typeface="+mn-cs"/>
              </a:rPr>
              <a:t>7 657,0</a:t>
            </a:r>
          </a:p>
        </p:txBody>
      </p:sp>
      <p:sp>
        <p:nvSpPr>
          <p:cNvPr id="35" name="Скругленный прямоугольник 13">
            <a:extLst>
              <a:ext uri="{FF2B5EF4-FFF2-40B4-BE49-F238E27FC236}">
                <a16:creationId xmlns:a16="http://schemas.microsoft.com/office/drawing/2014/main" id="{5ABB4B10-26D2-4D02-BF63-E85F122A5EC1}"/>
              </a:ext>
            </a:extLst>
          </p:cNvPr>
          <p:cNvSpPr/>
          <p:nvPr/>
        </p:nvSpPr>
        <p:spPr bwMode="auto">
          <a:xfrm>
            <a:off x="9782746" y="3813675"/>
            <a:ext cx="1450784" cy="1040198"/>
          </a:xfrm>
          <a:prstGeom prst="roundRect">
            <a:avLst/>
          </a:prstGeom>
          <a:solidFill>
            <a:srgbClr val="74C9BB"/>
          </a:solidFill>
          <a:ln w="3810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dirty="0">
                <a:solidFill>
                  <a:schemeClr val="bg1"/>
                </a:solidFill>
                <a:latin typeface="Akrobat ExtraBold" panose="00000900000000000000" pitchFamily="2" charset="-52"/>
                <a:ea typeface="+mn-ea"/>
                <a:cs typeface="+mn-cs"/>
              </a:rPr>
              <a:t>7 549,3</a:t>
            </a:r>
          </a:p>
        </p:txBody>
      </p:sp>
      <p:sp>
        <p:nvSpPr>
          <p:cNvPr id="36" name="Скругленный прямоугольник 13">
            <a:extLst>
              <a:ext uri="{FF2B5EF4-FFF2-40B4-BE49-F238E27FC236}">
                <a16:creationId xmlns:a16="http://schemas.microsoft.com/office/drawing/2014/main" id="{FE43FB10-FA0B-4144-9435-257086A36BE7}"/>
              </a:ext>
            </a:extLst>
          </p:cNvPr>
          <p:cNvSpPr/>
          <p:nvPr/>
        </p:nvSpPr>
        <p:spPr bwMode="auto">
          <a:xfrm>
            <a:off x="9782746" y="5076622"/>
            <a:ext cx="1450784" cy="1040198"/>
          </a:xfrm>
          <a:prstGeom prst="roundRect">
            <a:avLst/>
          </a:prstGeom>
          <a:solidFill>
            <a:srgbClr val="74C9BB"/>
          </a:solidFill>
          <a:ln w="3810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800" dirty="0">
                <a:solidFill>
                  <a:schemeClr val="bg1"/>
                </a:solidFill>
                <a:latin typeface="Akrobat ExtraBold" panose="00000900000000000000" pitchFamily="2" charset="-52"/>
                <a:ea typeface="+mn-ea"/>
                <a:cs typeface="+mn-cs"/>
              </a:rPr>
              <a:t>+107,7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6B188F-FD98-4E0B-98A6-2CA8910B4C8F}"/>
              </a:ext>
            </a:extLst>
          </p:cNvPr>
          <p:cNvSpPr txBox="1"/>
          <p:nvPr/>
        </p:nvSpPr>
        <p:spPr>
          <a:xfrm>
            <a:off x="9871646" y="1502910"/>
            <a:ext cx="13555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Факт на </a:t>
            </a:r>
          </a:p>
          <a:p>
            <a:pPr algn="ctr"/>
            <a:r>
              <a:rPr lang="ru-RU" sz="1600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2024 год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7CBD3E9-3716-406C-9C01-7FD2E3D5FE1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21355476">
            <a:off x="703382" y="2458153"/>
            <a:ext cx="1539313" cy="122534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2C7067C-0604-450A-A56C-8555AC86CE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21355476">
            <a:off x="703382" y="3721100"/>
            <a:ext cx="1539313" cy="122534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93988EA4-2A27-448F-974C-544390D0E06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21355476">
            <a:off x="703382" y="4984047"/>
            <a:ext cx="1539313" cy="1225349"/>
          </a:xfrm>
          <a:prstGeom prst="rect">
            <a:avLst/>
          </a:prstGeom>
        </p:spPr>
      </p:pic>
      <p:sp>
        <p:nvSpPr>
          <p:cNvPr id="57" name="Стрелка: вправо 56">
            <a:extLst>
              <a:ext uri="{FF2B5EF4-FFF2-40B4-BE49-F238E27FC236}">
                <a16:creationId xmlns:a16="http://schemas.microsoft.com/office/drawing/2014/main" id="{E54A665E-A53D-4220-8A38-0B43D59EA61B}"/>
              </a:ext>
            </a:extLst>
          </p:cNvPr>
          <p:cNvSpPr/>
          <p:nvPr/>
        </p:nvSpPr>
        <p:spPr>
          <a:xfrm>
            <a:off x="5153431" y="2437883"/>
            <a:ext cx="2046036" cy="1265888"/>
          </a:xfrm>
          <a:prstGeom prst="rightArrow">
            <a:avLst>
              <a:gd name="adj1" fmla="val 68195"/>
              <a:gd name="adj2" fmla="val 56368"/>
            </a:avLst>
          </a:prstGeom>
          <a:solidFill>
            <a:srgbClr val="74C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krobat ExtraBold" panose="00000900000000000000" pitchFamily="2" charset="-52"/>
              </a:rPr>
              <a:t>+2 671,9</a:t>
            </a:r>
          </a:p>
        </p:txBody>
      </p:sp>
      <p:sp>
        <p:nvSpPr>
          <p:cNvPr id="39" name="Скругленный прямоугольник 13">
            <a:extLst>
              <a:ext uri="{FF2B5EF4-FFF2-40B4-BE49-F238E27FC236}">
                <a16:creationId xmlns:a16="http://schemas.microsoft.com/office/drawing/2014/main" id="{BB6880AA-BB89-4BCD-9C99-9141F07EE13E}"/>
              </a:ext>
            </a:extLst>
          </p:cNvPr>
          <p:cNvSpPr/>
          <p:nvPr/>
        </p:nvSpPr>
        <p:spPr bwMode="auto">
          <a:xfrm>
            <a:off x="2702117" y="2550728"/>
            <a:ext cx="1450784" cy="1040198"/>
          </a:xfrm>
          <a:prstGeom prst="roundRect">
            <a:avLst/>
          </a:prstGeom>
          <a:noFill/>
          <a:ln w="38100" cap="flat" cmpd="sng" algn="ctr">
            <a:solidFill>
              <a:srgbClr val="74C9BB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5 267,3</a:t>
            </a:r>
          </a:p>
        </p:txBody>
      </p:sp>
      <p:sp>
        <p:nvSpPr>
          <p:cNvPr id="40" name="Скругленный прямоугольник 13">
            <a:extLst>
              <a:ext uri="{FF2B5EF4-FFF2-40B4-BE49-F238E27FC236}">
                <a16:creationId xmlns:a16="http://schemas.microsoft.com/office/drawing/2014/main" id="{1A01D230-7B45-4EBF-BA64-BDD5B7948859}"/>
              </a:ext>
            </a:extLst>
          </p:cNvPr>
          <p:cNvSpPr/>
          <p:nvPr/>
        </p:nvSpPr>
        <p:spPr bwMode="auto">
          <a:xfrm>
            <a:off x="2702117" y="3813675"/>
            <a:ext cx="1450784" cy="1040198"/>
          </a:xfrm>
          <a:prstGeom prst="roundRect">
            <a:avLst/>
          </a:prstGeom>
          <a:noFill/>
          <a:ln w="38100" cap="flat" cmpd="sng" algn="ctr">
            <a:solidFill>
              <a:srgbClr val="74C9BB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5 234,5</a:t>
            </a:r>
          </a:p>
        </p:txBody>
      </p:sp>
      <p:sp>
        <p:nvSpPr>
          <p:cNvPr id="43" name="Скругленный прямоугольник 13">
            <a:extLst>
              <a:ext uri="{FF2B5EF4-FFF2-40B4-BE49-F238E27FC236}">
                <a16:creationId xmlns:a16="http://schemas.microsoft.com/office/drawing/2014/main" id="{80523C6F-01AC-4D80-B0F1-B877CA8D9D4D}"/>
              </a:ext>
            </a:extLst>
          </p:cNvPr>
          <p:cNvSpPr/>
          <p:nvPr/>
        </p:nvSpPr>
        <p:spPr bwMode="auto">
          <a:xfrm>
            <a:off x="2702117" y="5076622"/>
            <a:ext cx="1450784" cy="1040198"/>
          </a:xfrm>
          <a:prstGeom prst="roundRect">
            <a:avLst/>
          </a:prstGeom>
          <a:noFill/>
          <a:ln w="38100" cap="flat" cmpd="sng" algn="ctr">
            <a:solidFill>
              <a:srgbClr val="74C9BB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+32,8</a:t>
            </a:r>
          </a:p>
        </p:txBody>
      </p:sp>
      <p:sp>
        <p:nvSpPr>
          <p:cNvPr id="46" name="Стрелка: вправо 45">
            <a:extLst>
              <a:ext uri="{FF2B5EF4-FFF2-40B4-BE49-F238E27FC236}">
                <a16:creationId xmlns:a16="http://schemas.microsoft.com/office/drawing/2014/main" id="{09DE53B9-66DE-42F5-9D80-4C97D792084F}"/>
              </a:ext>
            </a:extLst>
          </p:cNvPr>
          <p:cNvSpPr/>
          <p:nvPr/>
        </p:nvSpPr>
        <p:spPr>
          <a:xfrm>
            <a:off x="5153431" y="3700830"/>
            <a:ext cx="2046036" cy="1265888"/>
          </a:xfrm>
          <a:prstGeom prst="rightArrow">
            <a:avLst>
              <a:gd name="adj1" fmla="val 68195"/>
              <a:gd name="adj2" fmla="val 56368"/>
            </a:avLst>
          </a:prstGeom>
          <a:solidFill>
            <a:srgbClr val="74C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krobat ExtraBold" panose="00000900000000000000" pitchFamily="2" charset="-52"/>
              </a:rPr>
              <a:t>+2 753,1</a:t>
            </a:r>
          </a:p>
        </p:txBody>
      </p:sp>
      <p:sp>
        <p:nvSpPr>
          <p:cNvPr id="52" name="Стрелка: вправо 51">
            <a:extLst>
              <a:ext uri="{FF2B5EF4-FFF2-40B4-BE49-F238E27FC236}">
                <a16:creationId xmlns:a16="http://schemas.microsoft.com/office/drawing/2014/main" id="{C474FB1E-11A4-4DA3-B7AD-35BC6CA8A64B}"/>
              </a:ext>
            </a:extLst>
          </p:cNvPr>
          <p:cNvSpPr/>
          <p:nvPr/>
        </p:nvSpPr>
        <p:spPr>
          <a:xfrm>
            <a:off x="5153431" y="4963777"/>
            <a:ext cx="2046036" cy="1265888"/>
          </a:xfrm>
          <a:prstGeom prst="rightArrow">
            <a:avLst>
              <a:gd name="adj1" fmla="val 68195"/>
              <a:gd name="adj2" fmla="val 56368"/>
            </a:avLst>
          </a:prstGeom>
          <a:solidFill>
            <a:srgbClr val="74C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krobat ExtraBold" panose="00000900000000000000" pitchFamily="2" charset="-52"/>
              </a:rPr>
              <a:t>-71,46</a:t>
            </a:r>
          </a:p>
        </p:txBody>
      </p:sp>
      <p:sp>
        <p:nvSpPr>
          <p:cNvPr id="2" name="Стрелка: шеврон 1">
            <a:extLst>
              <a:ext uri="{FF2B5EF4-FFF2-40B4-BE49-F238E27FC236}">
                <a16:creationId xmlns:a16="http://schemas.microsoft.com/office/drawing/2014/main" id="{FCC8E958-BC4F-491E-9A07-51A56BB37434}"/>
              </a:ext>
            </a:extLst>
          </p:cNvPr>
          <p:cNvSpPr/>
          <p:nvPr/>
        </p:nvSpPr>
        <p:spPr>
          <a:xfrm>
            <a:off x="4284866" y="2649389"/>
            <a:ext cx="736600" cy="842876"/>
          </a:xfrm>
          <a:prstGeom prst="chevron">
            <a:avLst/>
          </a:prstGeom>
          <a:solidFill>
            <a:srgbClr val="FBCA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Стрелка: шеврон 57">
            <a:extLst>
              <a:ext uri="{FF2B5EF4-FFF2-40B4-BE49-F238E27FC236}">
                <a16:creationId xmlns:a16="http://schemas.microsoft.com/office/drawing/2014/main" id="{8C38A13C-D1BF-4A6A-A0B0-3DBD4F686B3E}"/>
              </a:ext>
            </a:extLst>
          </p:cNvPr>
          <p:cNvSpPr/>
          <p:nvPr/>
        </p:nvSpPr>
        <p:spPr>
          <a:xfrm>
            <a:off x="4284866" y="3912336"/>
            <a:ext cx="736600" cy="842876"/>
          </a:xfrm>
          <a:prstGeom prst="chevron">
            <a:avLst/>
          </a:prstGeom>
          <a:solidFill>
            <a:srgbClr val="FBCA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Стрелка: шеврон 58">
            <a:extLst>
              <a:ext uri="{FF2B5EF4-FFF2-40B4-BE49-F238E27FC236}">
                <a16:creationId xmlns:a16="http://schemas.microsoft.com/office/drawing/2014/main" id="{44D56EFB-6E0F-4095-B4AB-FE6A5384A9AD}"/>
              </a:ext>
            </a:extLst>
          </p:cNvPr>
          <p:cNvSpPr/>
          <p:nvPr/>
        </p:nvSpPr>
        <p:spPr>
          <a:xfrm>
            <a:off x="4284866" y="5175283"/>
            <a:ext cx="736600" cy="842876"/>
          </a:xfrm>
          <a:prstGeom prst="chevron">
            <a:avLst/>
          </a:prstGeom>
          <a:solidFill>
            <a:srgbClr val="FBCA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0" name="Стрелка: шеврон 59">
            <a:extLst>
              <a:ext uri="{FF2B5EF4-FFF2-40B4-BE49-F238E27FC236}">
                <a16:creationId xmlns:a16="http://schemas.microsoft.com/office/drawing/2014/main" id="{BD62BD56-4E3A-4641-8F01-E6B73BD3728D}"/>
              </a:ext>
            </a:extLst>
          </p:cNvPr>
          <p:cNvSpPr/>
          <p:nvPr/>
        </p:nvSpPr>
        <p:spPr>
          <a:xfrm>
            <a:off x="7331432" y="2649389"/>
            <a:ext cx="736600" cy="842876"/>
          </a:xfrm>
          <a:prstGeom prst="chevron">
            <a:avLst/>
          </a:prstGeom>
          <a:solidFill>
            <a:srgbClr val="FBCA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Стрелка: шеврон 60">
            <a:extLst>
              <a:ext uri="{FF2B5EF4-FFF2-40B4-BE49-F238E27FC236}">
                <a16:creationId xmlns:a16="http://schemas.microsoft.com/office/drawing/2014/main" id="{42E7B2AE-69AD-49AE-BC26-B4FB339D450F}"/>
              </a:ext>
            </a:extLst>
          </p:cNvPr>
          <p:cNvSpPr/>
          <p:nvPr/>
        </p:nvSpPr>
        <p:spPr>
          <a:xfrm>
            <a:off x="7331432" y="3912336"/>
            <a:ext cx="736600" cy="842876"/>
          </a:xfrm>
          <a:prstGeom prst="chevron">
            <a:avLst/>
          </a:prstGeom>
          <a:solidFill>
            <a:srgbClr val="FBCA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2" name="Стрелка: шеврон 61">
            <a:extLst>
              <a:ext uri="{FF2B5EF4-FFF2-40B4-BE49-F238E27FC236}">
                <a16:creationId xmlns:a16="http://schemas.microsoft.com/office/drawing/2014/main" id="{AC807F50-A08F-410E-8F53-0D1948160E69}"/>
              </a:ext>
            </a:extLst>
          </p:cNvPr>
          <p:cNvSpPr/>
          <p:nvPr/>
        </p:nvSpPr>
        <p:spPr>
          <a:xfrm>
            <a:off x="7331432" y="5175283"/>
            <a:ext cx="736600" cy="842876"/>
          </a:xfrm>
          <a:prstGeom prst="chevron">
            <a:avLst/>
          </a:prstGeom>
          <a:solidFill>
            <a:srgbClr val="FBCA3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B9668D-9A97-4B82-AAB2-AFABEE97DE8B}"/>
              </a:ext>
            </a:extLst>
          </p:cNvPr>
          <p:cNvSpPr txBox="1"/>
          <p:nvPr/>
        </p:nvSpPr>
        <p:spPr>
          <a:xfrm>
            <a:off x="5559354" y="2353353"/>
            <a:ext cx="814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+50,7%</a:t>
            </a: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72647ABA-56CC-4254-AED5-E92750034AE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55476">
            <a:off x="5616179" y="2209773"/>
            <a:ext cx="675345" cy="53759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35CF1F9-1830-4F1E-ACCA-A4046FE76FF7}"/>
              </a:ext>
            </a:extLst>
          </p:cNvPr>
          <p:cNvSpPr txBox="1"/>
          <p:nvPr/>
        </p:nvSpPr>
        <p:spPr>
          <a:xfrm>
            <a:off x="5521731" y="3600595"/>
            <a:ext cx="814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krobat SemiBold" panose="00000700000000000000" pitchFamily="2" charset="-52"/>
                <a:cs typeface="Times New Roman" panose="02020603050405020304" pitchFamily="18" charset="0"/>
              </a:rPr>
              <a:t>+52,6%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8B41987-43BD-4788-BB4E-6C5BB4533E3B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55476">
            <a:off x="5593810" y="3467852"/>
            <a:ext cx="675345" cy="53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2985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255265" y="221260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973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тыс. руб.</a:t>
              </a:r>
            </a:p>
          </p:txBody>
        </p:sp>
      </p:grpSp>
      <p:sp>
        <p:nvSpPr>
          <p:cNvPr id="52" name="Rectangle 2082">
            <a:extLst>
              <a:ext uri="{FF2B5EF4-FFF2-40B4-BE49-F238E27FC236}">
                <a16:creationId xmlns:a16="http://schemas.microsoft.com/office/drawing/2014/main" id="{17684E0D-1BF6-48EA-84B2-CEBF0D1B8FF9}"/>
              </a:ext>
            </a:extLst>
          </p:cNvPr>
          <p:cNvSpPr/>
          <p:nvPr/>
        </p:nvSpPr>
        <p:spPr>
          <a:xfrm>
            <a:off x="1455512" y="650403"/>
            <a:ext cx="6926576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000" dirty="0">
                <a:solidFill>
                  <a:schemeClr val="tx1"/>
                </a:solidFill>
                <a:latin typeface="Akrobat" panose="00000600000000000000" pitchFamily="2" charset="-52"/>
              </a:rPr>
              <a:t>в сравнении с аналогичными показателями других городов за 2024 год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97264A62-0A40-4B48-A312-BD826ABFF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1982474"/>
              </p:ext>
            </p:extLst>
          </p:nvPr>
        </p:nvGraphicFramePr>
        <p:xfrm>
          <a:off x="760187" y="980474"/>
          <a:ext cx="11146377" cy="5401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70DA1D-077A-14C2-1F03-2F0E0E25B296}"/>
              </a:ext>
            </a:extLst>
          </p:cNvPr>
          <p:cNvSpPr/>
          <p:nvPr/>
        </p:nvSpPr>
        <p:spPr>
          <a:xfrm>
            <a:off x="1186930" y="104889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D8AF1D-EE47-6B5F-4E04-019AC0EAEB5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532533" y="226566"/>
            <a:ext cx="7910515" cy="482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89B8BD-F5CC-7173-4E63-D2C528E899A0}"/>
              </a:ext>
            </a:extLst>
          </p:cNvPr>
          <p:cNvSpPr txBox="1"/>
          <p:nvPr/>
        </p:nvSpPr>
        <p:spPr>
          <a:xfrm>
            <a:off x="984069" y="180677"/>
            <a:ext cx="82406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Подушевые показатели доходов и расходов бюджета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6556286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35241" y="156305"/>
            <a:ext cx="6107283" cy="790353"/>
          </a:xfrm>
          <a:prstGeom prst="rect">
            <a:avLst/>
          </a:prstGeom>
        </p:spPr>
      </p:pic>
      <p:sp>
        <p:nvSpPr>
          <p:cNvPr id="200" name="Rectangle 2082"/>
          <p:cNvSpPr/>
          <p:nvPr/>
        </p:nvSpPr>
        <p:spPr>
          <a:xfrm>
            <a:off x="1442358" y="298420"/>
            <a:ext cx="4486806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СТРУКТУРА ДОХОДОВ БЮДЖЕТА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339325" y="238571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sp>
        <p:nvSpPr>
          <p:cNvPr id="124" name="Скругленный прямоугольник 57">
            <a:extLst>
              <a:ext uri="{FF2B5EF4-FFF2-40B4-BE49-F238E27FC236}">
                <a16:creationId xmlns:a16="http://schemas.microsoft.com/office/drawing/2014/main" id="{F4DA35CF-089D-4662-AA98-F77A0BE564CA}"/>
              </a:ext>
            </a:extLst>
          </p:cNvPr>
          <p:cNvSpPr/>
          <p:nvPr/>
        </p:nvSpPr>
        <p:spPr bwMode="auto">
          <a:xfrm flipH="1">
            <a:off x="1084929" y="2364679"/>
            <a:ext cx="1539335" cy="290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4C9BB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>
              <a:lnSpc>
                <a:spcPts val="1500"/>
              </a:lnSpc>
              <a:buClr>
                <a:srgbClr val="000000"/>
              </a:buClr>
              <a:buSzPct val="100000"/>
            </a:pPr>
            <a:r>
              <a:rPr lang="ru-RU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+ 245</a:t>
            </a:r>
            <a:r>
              <a:rPr lang="en-US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,</a:t>
            </a:r>
            <a:r>
              <a:rPr lang="ru-RU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9</a:t>
            </a:r>
            <a:r>
              <a:rPr lang="en-US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ru-RU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млн руб</a:t>
            </a:r>
            <a:r>
              <a:rPr lang="ru-RU" b="1" kern="400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25" name="Прямая соединительная линия 124">
            <a:extLst>
              <a:ext uri="{FF2B5EF4-FFF2-40B4-BE49-F238E27FC236}">
                <a16:creationId xmlns:a16="http://schemas.microsoft.com/office/drawing/2014/main" id="{F0CECED7-4EEC-4D12-A42F-BE881756D642}"/>
              </a:ext>
            </a:extLst>
          </p:cNvPr>
          <p:cNvCxnSpPr>
            <a:cxnSpLocks/>
          </p:cNvCxnSpPr>
          <p:nvPr/>
        </p:nvCxnSpPr>
        <p:spPr>
          <a:xfrm>
            <a:off x="1911023" y="1510281"/>
            <a:ext cx="8886156" cy="0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9374969E-29DD-43A9-A203-44BFECBBE5CD}"/>
              </a:ext>
            </a:extLst>
          </p:cNvPr>
          <p:cNvCxnSpPr>
            <a:cxnSpLocks/>
          </p:cNvCxnSpPr>
          <p:nvPr/>
        </p:nvCxnSpPr>
        <p:spPr>
          <a:xfrm flipV="1">
            <a:off x="10778687" y="1528131"/>
            <a:ext cx="0" cy="219851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A6354C8C-B32E-47C9-8F82-627F46175D84}"/>
              </a:ext>
            </a:extLst>
          </p:cNvPr>
          <p:cNvCxnSpPr>
            <a:cxnSpLocks/>
          </p:cNvCxnSpPr>
          <p:nvPr/>
        </p:nvCxnSpPr>
        <p:spPr>
          <a:xfrm flipV="1">
            <a:off x="1932581" y="1528131"/>
            <a:ext cx="0" cy="219851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C5B7186F-A0C4-4646-AEAC-C1148A9A6D3D}"/>
              </a:ext>
            </a:extLst>
          </p:cNvPr>
          <p:cNvSpPr/>
          <p:nvPr/>
        </p:nvSpPr>
        <p:spPr>
          <a:xfrm rot="10800000" flipV="1">
            <a:off x="1004685" y="1709112"/>
            <a:ext cx="22320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CD0AC416-8256-49A9-9275-2E039F36315B}"/>
              </a:ext>
            </a:extLst>
          </p:cNvPr>
          <p:cNvSpPr/>
          <p:nvPr/>
        </p:nvSpPr>
        <p:spPr>
          <a:xfrm rot="10800000" flipV="1">
            <a:off x="5229655" y="1709113"/>
            <a:ext cx="2232000" cy="33855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30" name="Прямоугольник 129">
            <a:extLst>
              <a:ext uri="{FF2B5EF4-FFF2-40B4-BE49-F238E27FC236}">
                <a16:creationId xmlns:a16="http://schemas.microsoft.com/office/drawing/2014/main" id="{1C0F300C-EB61-4622-AD76-2D3EE377F38D}"/>
              </a:ext>
            </a:extLst>
          </p:cNvPr>
          <p:cNvSpPr/>
          <p:nvPr/>
        </p:nvSpPr>
        <p:spPr>
          <a:xfrm rot="10800000" flipV="1">
            <a:off x="8978375" y="1748195"/>
            <a:ext cx="2721901" cy="27885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lnSpc>
                <a:spcPts val="1275"/>
              </a:lnSpc>
              <a:buClr>
                <a:srgbClr val="000000"/>
              </a:buClr>
              <a:buSzPct val="100000"/>
            </a:pP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cxnSp>
        <p:nvCxnSpPr>
          <p:cNvPr id="131" name="Прямая соединительная линия 130">
            <a:extLst>
              <a:ext uri="{FF2B5EF4-FFF2-40B4-BE49-F238E27FC236}">
                <a16:creationId xmlns:a16="http://schemas.microsoft.com/office/drawing/2014/main" id="{C40EF91A-ACD7-4C4C-932B-506AA6C79AF0}"/>
              </a:ext>
            </a:extLst>
          </p:cNvPr>
          <p:cNvCxnSpPr>
            <a:cxnSpLocks/>
          </p:cNvCxnSpPr>
          <p:nvPr/>
        </p:nvCxnSpPr>
        <p:spPr>
          <a:xfrm flipV="1">
            <a:off x="6136837" y="1528131"/>
            <a:ext cx="0" cy="219851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B1291E09-08E4-41F5-B19C-D4D71AAB2A80}"/>
              </a:ext>
            </a:extLst>
          </p:cNvPr>
          <p:cNvSpPr/>
          <p:nvPr/>
        </p:nvSpPr>
        <p:spPr>
          <a:xfrm>
            <a:off x="854194" y="1980469"/>
            <a:ext cx="970395" cy="341348"/>
          </a:xfrm>
          <a:prstGeom prst="rect">
            <a:avLst/>
          </a:prstGeom>
          <a:noFill/>
          <a:ln w="28575">
            <a:solidFill>
              <a:srgbClr val="02A09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976,0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8D4A72AA-7AE3-41CB-9E60-0EDEDBE3A9F8}"/>
              </a:ext>
            </a:extLst>
          </p:cNvPr>
          <p:cNvSpPr/>
          <p:nvPr/>
        </p:nvSpPr>
        <p:spPr>
          <a:xfrm>
            <a:off x="1952137" y="1980469"/>
            <a:ext cx="970395" cy="34134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1 221,9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34" name="Скругленный прямоугольник 48">
            <a:extLst>
              <a:ext uri="{FF2B5EF4-FFF2-40B4-BE49-F238E27FC236}">
                <a16:creationId xmlns:a16="http://schemas.microsoft.com/office/drawing/2014/main" id="{65B7A666-4310-46AC-A757-14166436D5E8}"/>
              </a:ext>
            </a:extLst>
          </p:cNvPr>
          <p:cNvSpPr/>
          <p:nvPr/>
        </p:nvSpPr>
        <p:spPr bwMode="auto">
          <a:xfrm rot="10800000" flipV="1">
            <a:off x="1323892" y="2675073"/>
            <a:ext cx="887624" cy="254326"/>
          </a:xfrm>
          <a:prstGeom prst="roundRect">
            <a:avLst/>
          </a:prstGeom>
          <a:noFill/>
          <a:ln w="9525" cap="flat" cmpd="sng" algn="ctr">
            <a:solidFill>
              <a:srgbClr val="74C9B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+25,2%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D7ED04E7-465D-401A-8ACA-697ACB14EBED}"/>
              </a:ext>
            </a:extLst>
          </p:cNvPr>
          <p:cNvSpPr/>
          <p:nvPr/>
        </p:nvSpPr>
        <p:spPr>
          <a:xfrm>
            <a:off x="5120630" y="1980469"/>
            <a:ext cx="970395" cy="341348"/>
          </a:xfrm>
          <a:prstGeom prst="rect">
            <a:avLst/>
          </a:prstGeom>
          <a:noFill/>
          <a:ln w="28575">
            <a:solidFill>
              <a:srgbClr val="02A09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197,4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id="{5FF495FE-3738-482F-B78B-C0D827536850}"/>
              </a:ext>
            </a:extLst>
          </p:cNvPr>
          <p:cNvSpPr/>
          <p:nvPr/>
        </p:nvSpPr>
        <p:spPr>
          <a:xfrm>
            <a:off x="6218573" y="1980469"/>
            <a:ext cx="970395" cy="34134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229,5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37" name="Скругленный прямоугольник 48">
            <a:extLst>
              <a:ext uri="{FF2B5EF4-FFF2-40B4-BE49-F238E27FC236}">
                <a16:creationId xmlns:a16="http://schemas.microsoft.com/office/drawing/2014/main" id="{F1115BCC-1582-4C6F-9067-AF72BBE2DB71}"/>
              </a:ext>
            </a:extLst>
          </p:cNvPr>
          <p:cNvSpPr/>
          <p:nvPr/>
        </p:nvSpPr>
        <p:spPr bwMode="auto">
          <a:xfrm rot="10800000" flipV="1">
            <a:off x="5660329" y="2675073"/>
            <a:ext cx="887624" cy="254326"/>
          </a:xfrm>
          <a:prstGeom prst="roundRect">
            <a:avLst/>
          </a:prstGeom>
          <a:noFill/>
          <a:ln w="9525" cap="flat" cmpd="sng" algn="ctr">
            <a:solidFill>
              <a:srgbClr val="74C9B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+16,3%</a:t>
            </a: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11D6F9FE-8147-4F54-A8A7-4ADE07680469}"/>
              </a:ext>
            </a:extLst>
          </p:cNvPr>
          <p:cNvSpPr/>
          <p:nvPr/>
        </p:nvSpPr>
        <p:spPr>
          <a:xfrm>
            <a:off x="9390789" y="1980469"/>
            <a:ext cx="970395" cy="341348"/>
          </a:xfrm>
          <a:prstGeom prst="rect">
            <a:avLst/>
          </a:prstGeom>
          <a:noFill/>
          <a:ln w="28575">
            <a:solidFill>
              <a:srgbClr val="02A09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4 397,0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138A85FA-DDF0-40C9-B73E-C8A1F53CDB77}"/>
              </a:ext>
            </a:extLst>
          </p:cNvPr>
          <p:cNvSpPr/>
          <p:nvPr/>
        </p:nvSpPr>
        <p:spPr>
          <a:xfrm>
            <a:off x="10488732" y="1980469"/>
            <a:ext cx="970395" cy="34134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krobat ExtraBold" panose="00000900000000000000" pitchFamily="2" charset="-52"/>
              </a:rPr>
              <a:t>6 205,5</a:t>
            </a:r>
          </a:p>
        </p:txBody>
      </p:sp>
      <p:sp>
        <p:nvSpPr>
          <p:cNvPr id="140" name="Скругленный прямоугольник 48">
            <a:extLst>
              <a:ext uri="{FF2B5EF4-FFF2-40B4-BE49-F238E27FC236}">
                <a16:creationId xmlns:a16="http://schemas.microsoft.com/office/drawing/2014/main" id="{A074757E-2D7D-4D3F-ABD9-ED826887DC74}"/>
              </a:ext>
            </a:extLst>
          </p:cNvPr>
          <p:cNvSpPr/>
          <p:nvPr/>
        </p:nvSpPr>
        <p:spPr bwMode="auto">
          <a:xfrm rot="10800000" flipV="1">
            <a:off x="9996765" y="2675074"/>
            <a:ext cx="887624" cy="254326"/>
          </a:xfrm>
          <a:prstGeom prst="roundRect">
            <a:avLst/>
          </a:prstGeom>
          <a:noFill/>
          <a:ln w="9525" cap="flat" cmpd="sng" algn="ctr">
            <a:solidFill>
              <a:srgbClr val="74C9B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336947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sz="1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+41,1%</a:t>
            </a:r>
          </a:p>
        </p:txBody>
      </p:sp>
      <p:sp>
        <p:nvSpPr>
          <p:cNvPr id="141" name="Скругленный прямоугольник 57">
            <a:extLst>
              <a:ext uri="{FF2B5EF4-FFF2-40B4-BE49-F238E27FC236}">
                <a16:creationId xmlns:a16="http://schemas.microsoft.com/office/drawing/2014/main" id="{F8D5D536-35C9-4E41-97DF-74AA7EC28742}"/>
              </a:ext>
            </a:extLst>
          </p:cNvPr>
          <p:cNvSpPr/>
          <p:nvPr/>
        </p:nvSpPr>
        <p:spPr bwMode="auto">
          <a:xfrm flipH="1">
            <a:off x="5357866" y="2364679"/>
            <a:ext cx="1539335" cy="290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4C9BB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>
              <a:lnSpc>
                <a:spcPts val="1500"/>
              </a:lnSpc>
              <a:buClr>
                <a:srgbClr val="000000"/>
              </a:buClr>
              <a:buSzPct val="100000"/>
            </a:pPr>
            <a:r>
              <a:rPr lang="ru-RU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+ 32,1 млн руб</a:t>
            </a:r>
            <a:r>
              <a:rPr lang="ru-RU" b="1" kern="400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2" name="Скругленный прямоугольник 57">
            <a:extLst>
              <a:ext uri="{FF2B5EF4-FFF2-40B4-BE49-F238E27FC236}">
                <a16:creationId xmlns:a16="http://schemas.microsoft.com/office/drawing/2014/main" id="{20C5BF86-8F3A-4ED5-BE37-EE9348EE34D6}"/>
              </a:ext>
            </a:extLst>
          </p:cNvPr>
          <p:cNvSpPr/>
          <p:nvPr/>
        </p:nvSpPr>
        <p:spPr bwMode="auto">
          <a:xfrm flipH="1">
            <a:off x="9668903" y="2364679"/>
            <a:ext cx="1539335" cy="290351"/>
          </a:xfrm>
          <a:prstGeom prst="roundRect">
            <a:avLst>
              <a:gd name="adj" fmla="val 50000"/>
            </a:avLst>
          </a:prstGeom>
          <a:noFill/>
          <a:ln>
            <a:solidFill>
              <a:srgbClr val="74C9BB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336947">
              <a:lnSpc>
                <a:spcPts val="1500"/>
              </a:lnSpc>
              <a:buClr>
                <a:srgbClr val="000000"/>
              </a:buClr>
              <a:buSzPct val="100000"/>
            </a:pPr>
            <a:r>
              <a:rPr lang="ru-RU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+ 1 808,5</a:t>
            </a:r>
            <a:r>
              <a:rPr lang="en-US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ru-RU" sz="1400" b="1" kern="400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млн руб</a:t>
            </a:r>
            <a:r>
              <a:rPr lang="ru-RU" b="1" kern="400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3" name="Рисунок 142" descr="Маркеры-галочки">
            <a:extLst>
              <a:ext uri="{FF2B5EF4-FFF2-40B4-BE49-F238E27FC236}">
                <a16:creationId xmlns:a16="http://schemas.microsoft.com/office/drawing/2014/main" id="{2B5F58CF-5ED5-40D8-BB37-725B17B9CB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3662745"/>
            <a:ext cx="287143" cy="287143"/>
          </a:xfrm>
          <a:prstGeom prst="rect">
            <a:avLst/>
          </a:prstGeom>
        </p:spPr>
      </p:pic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5EEA2D6B-4588-49FC-A357-925293CF480B}"/>
              </a:ext>
            </a:extLst>
          </p:cNvPr>
          <p:cNvSpPr/>
          <p:nvPr/>
        </p:nvSpPr>
        <p:spPr>
          <a:xfrm>
            <a:off x="862678" y="3597745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Налоги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имущество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45" name="Рисунок 144" descr="Маркеры-галочки">
            <a:extLst>
              <a:ext uri="{FF2B5EF4-FFF2-40B4-BE49-F238E27FC236}">
                <a16:creationId xmlns:a16="http://schemas.microsoft.com/office/drawing/2014/main" id="{AA8908B5-0B35-4DEA-AD3A-7C340B563F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4210528"/>
            <a:ext cx="287143" cy="287143"/>
          </a:xfrm>
          <a:prstGeom prst="rect">
            <a:avLst/>
          </a:prstGeom>
        </p:spPr>
      </p:pic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A3AC0D34-451D-42D8-A6C2-A7F5FA6438C2}"/>
              </a:ext>
            </a:extLst>
          </p:cNvPr>
          <p:cNvSpPr/>
          <p:nvPr/>
        </p:nvSpPr>
        <p:spPr>
          <a:xfrm>
            <a:off x="862678" y="4142286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Налоги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совокупный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47" name="Рисунок 146" descr="Маркеры-галочки">
            <a:extLst>
              <a:ext uri="{FF2B5EF4-FFF2-40B4-BE49-F238E27FC236}">
                <a16:creationId xmlns:a16="http://schemas.microsoft.com/office/drawing/2014/main" id="{0AF5EBE2-16D4-4723-964B-33621CFDF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4758311"/>
            <a:ext cx="287143" cy="287143"/>
          </a:xfrm>
          <a:prstGeom prst="rect">
            <a:avLst/>
          </a:prstGeom>
        </p:spPr>
      </p:pic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698ADFE2-73D5-497C-AE6B-FC0D1912CAAD}"/>
              </a:ext>
            </a:extLst>
          </p:cNvPr>
          <p:cNvSpPr/>
          <p:nvPr/>
        </p:nvSpPr>
        <p:spPr>
          <a:xfrm>
            <a:off x="862678" y="4686827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Государственная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пошлина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49" name="Рисунок 148" descr="Маркеры-галочки">
            <a:extLst>
              <a:ext uri="{FF2B5EF4-FFF2-40B4-BE49-F238E27FC236}">
                <a16:creationId xmlns:a16="http://schemas.microsoft.com/office/drawing/2014/main" id="{508D24CD-E3B0-4EAB-921E-8ACBC573D4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5306094"/>
            <a:ext cx="287143" cy="287143"/>
          </a:xfrm>
          <a:prstGeom prst="rect">
            <a:avLst/>
          </a:prstGeom>
        </p:spPr>
      </p:pic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id="{1F1E3CDD-E54E-408D-9FD4-063E85097707}"/>
              </a:ext>
            </a:extLst>
          </p:cNvPr>
          <p:cNvSpPr/>
          <p:nvPr/>
        </p:nvSpPr>
        <p:spPr>
          <a:xfrm>
            <a:off x="862678" y="5231369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Акцизы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51" name="Рисунок 150" descr="Маркеры-галочки">
            <a:extLst>
              <a:ext uri="{FF2B5EF4-FFF2-40B4-BE49-F238E27FC236}">
                <a16:creationId xmlns:a16="http://schemas.microsoft.com/office/drawing/2014/main" id="{C980916E-AAFF-41A8-A689-86670BE9E5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3114962"/>
            <a:ext cx="287143" cy="287143"/>
          </a:xfrm>
          <a:prstGeom prst="rect">
            <a:avLst/>
          </a:prstGeom>
        </p:spPr>
      </p:pic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id="{F6B71062-BA2D-46E6-A22B-EEDBD634F352}"/>
              </a:ext>
            </a:extLst>
          </p:cNvPr>
          <p:cNvSpPr/>
          <p:nvPr/>
        </p:nvSpPr>
        <p:spPr>
          <a:xfrm>
            <a:off x="862678" y="3053204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НДФЛ 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id="{B0BFC53A-5702-47E0-9B73-C786DD520C21}"/>
              </a:ext>
            </a:extLst>
          </p:cNvPr>
          <p:cNvSpPr/>
          <p:nvPr/>
        </p:nvSpPr>
        <p:spPr>
          <a:xfrm>
            <a:off x="2613227" y="3053204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522,5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id="{058D92DD-338D-4D7C-A867-EA1A01EEC628}"/>
              </a:ext>
            </a:extLst>
          </p:cNvPr>
          <p:cNvSpPr/>
          <p:nvPr/>
        </p:nvSpPr>
        <p:spPr>
          <a:xfrm>
            <a:off x="3262000" y="3053204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645,7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4C7F10BC-C49F-4F7F-ABE2-3694438B2380}"/>
              </a:ext>
            </a:extLst>
          </p:cNvPr>
          <p:cNvSpPr/>
          <p:nvPr/>
        </p:nvSpPr>
        <p:spPr>
          <a:xfrm>
            <a:off x="2613227" y="3597745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326,5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id="{59CDE7DD-6B56-40C9-A936-93D3CA107CF5}"/>
              </a:ext>
            </a:extLst>
          </p:cNvPr>
          <p:cNvSpPr/>
          <p:nvPr/>
        </p:nvSpPr>
        <p:spPr>
          <a:xfrm>
            <a:off x="3262000" y="3597745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381,6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:a16="http://schemas.microsoft.com/office/drawing/2014/main" id="{472305D0-87CC-408E-B2DC-A5B98E8F3B53}"/>
              </a:ext>
            </a:extLst>
          </p:cNvPr>
          <p:cNvSpPr/>
          <p:nvPr/>
        </p:nvSpPr>
        <p:spPr>
          <a:xfrm>
            <a:off x="2613227" y="4142286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96,5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id="{9625A89F-9E67-4656-B123-5CE04F2CBC3F}"/>
              </a:ext>
            </a:extLst>
          </p:cNvPr>
          <p:cNvSpPr/>
          <p:nvPr/>
        </p:nvSpPr>
        <p:spPr>
          <a:xfrm>
            <a:off x="3262000" y="4142286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152,5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id="{021DED14-1F62-4D15-B785-FEA505330A9D}"/>
              </a:ext>
            </a:extLst>
          </p:cNvPr>
          <p:cNvSpPr/>
          <p:nvPr/>
        </p:nvSpPr>
        <p:spPr>
          <a:xfrm>
            <a:off x="2613227" y="4686827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13,9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:a16="http://schemas.microsoft.com/office/drawing/2014/main" id="{263C3B40-D302-452D-846B-4620DA7E6C69}"/>
              </a:ext>
            </a:extLst>
          </p:cNvPr>
          <p:cNvSpPr/>
          <p:nvPr/>
        </p:nvSpPr>
        <p:spPr>
          <a:xfrm>
            <a:off x="3262000" y="4686827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24,9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BF5C2B03-F9C8-424F-96D5-D9CA76B30FDD}"/>
              </a:ext>
            </a:extLst>
          </p:cNvPr>
          <p:cNvSpPr/>
          <p:nvPr/>
        </p:nvSpPr>
        <p:spPr>
          <a:xfrm>
            <a:off x="2613227" y="5231369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16,7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A7EA6DC1-030E-4088-A15D-FF7868E2B171}"/>
              </a:ext>
            </a:extLst>
          </p:cNvPr>
          <p:cNvSpPr/>
          <p:nvPr/>
        </p:nvSpPr>
        <p:spPr>
          <a:xfrm>
            <a:off x="3262000" y="5231369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E1CE72E8-7C21-4A86-80FD-52C16AD696C8}"/>
              </a:ext>
            </a:extLst>
          </p:cNvPr>
          <p:cNvSpPr/>
          <p:nvPr/>
        </p:nvSpPr>
        <p:spPr>
          <a:xfrm>
            <a:off x="4564925" y="3597745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Д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оходы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от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нестационарной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торговли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64" name="Рисунок 163" descr="Маркеры-галочки">
            <a:extLst>
              <a:ext uri="{FF2B5EF4-FFF2-40B4-BE49-F238E27FC236}">
                <a16:creationId xmlns:a16="http://schemas.microsoft.com/office/drawing/2014/main" id="{B2BD7987-754B-48AB-8820-4F451B5917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2544" y="4210528"/>
            <a:ext cx="287143" cy="287143"/>
          </a:xfrm>
          <a:prstGeom prst="rect">
            <a:avLst/>
          </a:prstGeom>
        </p:spPr>
      </p:pic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AD6A0271-83F5-4B7D-A425-C8D8CCB6C508}"/>
              </a:ext>
            </a:extLst>
          </p:cNvPr>
          <p:cNvSpPr/>
          <p:nvPr/>
        </p:nvSpPr>
        <p:spPr>
          <a:xfrm>
            <a:off x="4564925" y="4142286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Аренда земли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66" name="Рисунок 165" descr="Маркеры-галочки">
            <a:extLst>
              <a:ext uri="{FF2B5EF4-FFF2-40B4-BE49-F238E27FC236}">
                <a16:creationId xmlns:a16="http://schemas.microsoft.com/office/drawing/2014/main" id="{181A114D-B114-410A-B69A-10DB5F9AC9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2544" y="4758311"/>
            <a:ext cx="287143" cy="287143"/>
          </a:xfrm>
          <a:prstGeom prst="rect">
            <a:avLst/>
          </a:prstGeom>
        </p:spPr>
      </p:pic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7368C705-6A2C-4E17-8F35-61B8850F3525}"/>
              </a:ext>
            </a:extLst>
          </p:cNvPr>
          <p:cNvSpPr/>
          <p:nvPr/>
        </p:nvSpPr>
        <p:spPr>
          <a:xfrm>
            <a:off x="4564925" y="4686827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Платежи от МУП</a:t>
            </a:r>
          </a:p>
        </p:txBody>
      </p:sp>
      <p:pic>
        <p:nvPicPr>
          <p:cNvPr id="168" name="Рисунок 167" descr="Маркеры-галочки">
            <a:extLst>
              <a:ext uri="{FF2B5EF4-FFF2-40B4-BE49-F238E27FC236}">
                <a16:creationId xmlns:a16="http://schemas.microsoft.com/office/drawing/2014/main" id="{ABB9BFAF-962D-40C8-ABE4-5CBA68FF51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2544" y="5306094"/>
            <a:ext cx="287143" cy="287143"/>
          </a:xfrm>
          <a:prstGeom prst="rect">
            <a:avLst/>
          </a:prstGeom>
        </p:spPr>
      </p:pic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7DCA7E3A-2920-4741-A1D6-37A0194E4921}"/>
              </a:ext>
            </a:extLst>
          </p:cNvPr>
          <p:cNvSpPr/>
          <p:nvPr/>
        </p:nvSpPr>
        <p:spPr>
          <a:xfrm>
            <a:off x="4564925" y="5231369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Доходы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от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продажи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активов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70" name="Рисунок 169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2544" y="3114962"/>
            <a:ext cx="287143" cy="287143"/>
          </a:xfrm>
          <a:prstGeom prst="rect">
            <a:avLst/>
          </a:prstGeom>
        </p:spPr>
      </p:pic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4AEEF42E-C693-4A90-A524-5D2F3FB6AFFE}"/>
              </a:ext>
            </a:extLst>
          </p:cNvPr>
          <p:cNvSpPr/>
          <p:nvPr/>
        </p:nvSpPr>
        <p:spPr>
          <a:xfrm>
            <a:off x="4564925" y="305320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Доходы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от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использования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имущества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id="{E618EEB7-B9D4-46C2-8178-FE6986538FD4}"/>
              </a:ext>
            </a:extLst>
          </p:cNvPr>
          <p:cNvSpPr/>
          <p:nvPr/>
        </p:nvSpPr>
        <p:spPr>
          <a:xfrm>
            <a:off x="6578793" y="3053204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156,0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B17044B4-0D5A-4191-AE80-059D559DC5A3}"/>
              </a:ext>
            </a:extLst>
          </p:cNvPr>
          <p:cNvSpPr/>
          <p:nvPr/>
        </p:nvSpPr>
        <p:spPr>
          <a:xfrm>
            <a:off x="7227566" y="30532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187,5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id="{BB6B7BDA-C52F-4ACF-80E5-07CE07F773D8}"/>
              </a:ext>
            </a:extLst>
          </p:cNvPr>
          <p:cNvSpPr/>
          <p:nvPr/>
        </p:nvSpPr>
        <p:spPr>
          <a:xfrm>
            <a:off x="6578793" y="3597745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29,2</a:t>
            </a: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D7B5CEB1-E4F4-4023-98F3-A2AA6F9BE761}"/>
              </a:ext>
            </a:extLst>
          </p:cNvPr>
          <p:cNvSpPr/>
          <p:nvPr/>
        </p:nvSpPr>
        <p:spPr>
          <a:xfrm>
            <a:off x="7227566" y="35977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37,3</a:t>
            </a: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32C0C17E-6795-4A22-9C2D-EEFC028C035D}"/>
              </a:ext>
            </a:extLst>
          </p:cNvPr>
          <p:cNvSpPr/>
          <p:nvPr/>
        </p:nvSpPr>
        <p:spPr>
          <a:xfrm>
            <a:off x="6578793" y="414228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104,3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726AF5BE-E5CD-47D5-96A5-42564A5A3851}"/>
              </a:ext>
            </a:extLst>
          </p:cNvPr>
          <p:cNvSpPr/>
          <p:nvPr/>
        </p:nvSpPr>
        <p:spPr>
          <a:xfrm>
            <a:off x="7227566" y="41422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122,9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D58595DE-A458-4C84-9A5F-E1D533AB5788}"/>
              </a:ext>
            </a:extLst>
          </p:cNvPr>
          <p:cNvSpPr/>
          <p:nvPr/>
        </p:nvSpPr>
        <p:spPr>
          <a:xfrm>
            <a:off x="6578793" y="4686827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14,4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22392541-451C-4BAD-B80E-B55DA7C5F0B8}"/>
              </a:ext>
            </a:extLst>
          </p:cNvPr>
          <p:cNvSpPr/>
          <p:nvPr/>
        </p:nvSpPr>
        <p:spPr>
          <a:xfrm>
            <a:off x="7227566" y="46868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12,44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:a16="http://schemas.microsoft.com/office/drawing/2014/main" id="{2FFD127B-2853-471B-AC72-25708A2F529B}"/>
              </a:ext>
            </a:extLst>
          </p:cNvPr>
          <p:cNvSpPr/>
          <p:nvPr/>
        </p:nvSpPr>
        <p:spPr>
          <a:xfrm>
            <a:off x="6578793" y="5231369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24,0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1" name="Прямоугольник 180">
            <a:extLst>
              <a:ext uri="{FF2B5EF4-FFF2-40B4-BE49-F238E27FC236}">
                <a16:creationId xmlns:a16="http://schemas.microsoft.com/office/drawing/2014/main" id="{B291EA52-1385-422D-A1AF-6A64EEF9C9F2}"/>
              </a:ext>
            </a:extLst>
          </p:cNvPr>
          <p:cNvSpPr/>
          <p:nvPr/>
        </p:nvSpPr>
        <p:spPr>
          <a:xfrm>
            <a:off x="7227566" y="5231369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28,1</a:t>
            </a:r>
          </a:p>
        </p:txBody>
      </p:sp>
      <p:pic>
        <p:nvPicPr>
          <p:cNvPr id="182" name="Рисунок 181" descr="Маркеры-галочки">
            <a:extLst>
              <a:ext uri="{FF2B5EF4-FFF2-40B4-BE49-F238E27FC236}">
                <a16:creationId xmlns:a16="http://schemas.microsoft.com/office/drawing/2014/main" id="{FE6723A0-3542-4EC3-B9C3-BC51D1D334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3851" y="3650457"/>
            <a:ext cx="287143" cy="287143"/>
          </a:xfrm>
          <a:prstGeom prst="rect">
            <a:avLst/>
          </a:prstGeom>
        </p:spPr>
      </p:pic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id="{739388B2-C104-44C6-86C0-B9537F7C0507}"/>
              </a:ext>
            </a:extLst>
          </p:cNvPr>
          <p:cNvSpPr/>
          <p:nvPr/>
        </p:nvSpPr>
        <p:spPr>
          <a:xfrm>
            <a:off x="8453033" y="3582215"/>
            <a:ext cx="196278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Субсидии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84" name="Рисунок 183" descr="Маркеры-галочки">
            <a:extLst>
              <a:ext uri="{FF2B5EF4-FFF2-40B4-BE49-F238E27FC236}">
                <a16:creationId xmlns:a16="http://schemas.microsoft.com/office/drawing/2014/main" id="{1CE5E72A-6881-4E8F-9477-D5FDF52ACF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3851" y="4198240"/>
            <a:ext cx="287143" cy="287143"/>
          </a:xfrm>
          <a:prstGeom prst="rect">
            <a:avLst/>
          </a:prstGeom>
        </p:spPr>
      </p:pic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id="{93EFFC1E-3E62-4720-B5B2-791AE4354E82}"/>
              </a:ext>
            </a:extLst>
          </p:cNvPr>
          <p:cNvSpPr/>
          <p:nvPr/>
        </p:nvSpPr>
        <p:spPr>
          <a:xfrm>
            <a:off x="8453033" y="4126756"/>
            <a:ext cx="196278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Субвенции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86" name="Рисунок 185" descr="Маркеры-галочки">
            <a:extLst>
              <a:ext uri="{FF2B5EF4-FFF2-40B4-BE49-F238E27FC236}">
                <a16:creationId xmlns:a16="http://schemas.microsoft.com/office/drawing/2014/main" id="{A40408E6-F6BF-4AAA-8E90-1197E72EEE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3851" y="4746023"/>
            <a:ext cx="287143" cy="287143"/>
          </a:xfrm>
          <a:prstGeom prst="rect">
            <a:avLst/>
          </a:prstGeom>
        </p:spPr>
      </p:pic>
      <p:sp>
        <p:nvSpPr>
          <p:cNvPr id="187" name="Прямоугольник 186">
            <a:extLst>
              <a:ext uri="{FF2B5EF4-FFF2-40B4-BE49-F238E27FC236}">
                <a16:creationId xmlns:a16="http://schemas.microsoft.com/office/drawing/2014/main" id="{1FF14E09-BA7E-491D-BA80-4C134D7EEF3C}"/>
              </a:ext>
            </a:extLst>
          </p:cNvPr>
          <p:cNvSpPr/>
          <p:nvPr/>
        </p:nvSpPr>
        <p:spPr>
          <a:xfrm>
            <a:off x="8453033" y="4671298"/>
            <a:ext cx="196278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Иные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МБТ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88" name="Рисунок 187" descr="Маркеры-галочки">
            <a:extLst>
              <a:ext uri="{FF2B5EF4-FFF2-40B4-BE49-F238E27FC236}">
                <a16:creationId xmlns:a16="http://schemas.microsoft.com/office/drawing/2014/main" id="{C0595C03-1A1B-4F62-AA55-876553C37F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3851" y="3114962"/>
            <a:ext cx="287143" cy="287143"/>
          </a:xfrm>
          <a:prstGeom prst="rect">
            <a:avLst/>
          </a:prstGeom>
        </p:spPr>
      </p:pic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id="{0780CC4C-77E4-4C5E-96B8-5953715929FB}"/>
              </a:ext>
            </a:extLst>
          </p:cNvPr>
          <p:cNvSpPr/>
          <p:nvPr/>
        </p:nvSpPr>
        <p:spPr>
          <a:xfrm>
            <a:off x="8453033" y="3053204"/>
            <a:ext cx="196278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Дотаци</a:t>
            </a:r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и</a:t>
            </a: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:a16="http://schemas.microsoft.com/office/drawing/2014/main" id="{1C5C7D82-6511-4ECB-BA1D-AAD869E95B20}"/>
              </a:ext>
            </a:extLst>
          </p:cNvPr>
          <p:cNvSpPr/>
          <p:nvPr/>
        </p:nvSpPr>
        <p:spPr>
          <a:xfrm>
            <a:off x="9882212" y="3053204"/>
            <a:ext cx="576653" cy="436593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344,8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id="{FC8B2D48-E1C9-4325-99CF-20DEDBE08245}"/>
              </a:ext>
            </a:extLst>
          </p:cNvPr>
          <p:cNvSpPr/>
          <p:nvPr/>
        </p:nvSpPr>
        <p:spPr>
          <a:xfrm>
            <a:off x="10530985" y="3053204"/>
            <a:ext cx="576653" cy="436593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488,9</a:t>
            </a: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id="{DC596CEB-114F-4D8F-B67D-20E959B358CB}"/>
              </a:ext>
            </a:extLst>
          </p:cNvPr>
          <p:cNvSpPr/>
          <p:nvPr/>
        </p:nvSpPr>
        <p:spPr>
          <a:xfrm>
            <a:off x="9882212" y="3582215"/>
            <a:ext cx="576653" cy="436593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2500,3</a:t>
            </a:r>
          </a:p>
        </p:txBody>
      </p:sp>
      <p:sp>
        <p:nvSpPr>
          <p:cNvPr id="193" name="Прямоугольник 192">
            <a:extLst>
              <a:ext uri="{FF2B5EF4-FFF2-40B4-BE49-F238E27FC236}">
                <a16:creationId xmlns:a16="http://schemas.microsoft.com/office/drawing/2014/main" id="{E8E4C107-694A-4594-A209-AF2D974260C9}"/>
              </a:ext>
            </a:extLst>
          </p:cNvPr>
          <p:cNvSpPr/>
          <p:nvPr/>
        </p:nvSpPr>
        <p:spPr>
          <a:xfrm>
            <a:off x="10530985" y="3582215"/>
            <a:ext cx="576653" cy="436593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spc="-120" dirty="0">
                <a:solidFill>
                  <a:schemeClr val="tx1"/>
                </a:solidFill>
                <a:latin typeface="Akrobat ExtraBold" panose="00000900000000000000" pitchFamily="2" charset="-52"/>
              </a:rPr>
              <a:t>4 </a:t>
            </a:r>
            <a:r>
              <a:rPr lang="ru-RU" sz="1400" b="1" spc="-120" dirty="0">
                <a:solidFill>
                  <a:schemeClr val="tx1"/>
                </a:solidFill>
                <a:latin typeface="Akrobat ExtraBold" panose="00000900000000000000" pitchFamily="2" charset="-52"/>
              </a:rPr>
              <a:t>180,5</a:t>
            </a:r>
            <a:endParaRPr lang="ru-RU" sz="1200" b="1" spc="-12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id="{A062FF3E-385A-409F-9D04-DDEC4593E4D9}"/>
              </a:ext>
            </a:extLst>
          </p:cNvPr>
          <p:cNvSpPr/>
          <p:nvPr/>
        </p:nvSpPr>
        <p:spPr>
          <a:xfrm>
            <a:off x="9882212" y="4126756"/>
            <a:ext cx="576653" cy="436593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1391,1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5" name="Прямоугольник 194">
            <a:extLst>
              <a:ext uri="{FF2B5EF4-FFF2-40B4-BE49-F238E27FC236}">
                <a16:creationId xmlns:a16="http://schemas.microsoft.com/office/drawing/2014/main" id="{F5DDBE4F-03C9-4B1F-9499-C606472A4FF6}"/>
              </a:ext>
            </a:extLst>
          </p:cNvPr>
          <p:cNvSpPr/>
          <p:nvPr/>
        </p:nvSpPr>
        <p:spPr>
          <a:xfrm>
            <a:off x="10530985" y="4126756"/>
            <a:ext cx="576653" cy="436593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1285,8</a:t>
            </a:r>
          </a:p>
        </p:txBody>
      </p:sp>
      <p:sp>
        <p:nvSpPr>
          <p:cNvPr id="196" name="Прямоугольник 195">
            <a:extLst>
              <a:ext uri="{FF2B5EF4-FFF2-40B4-BE49-F238E27FC236}">
                <a16:creationId xmlns:a16="http://schemas.microsoft.com/office/drawing/2014/main" id="{9FF48D40-85F7-4DBE-9D6C-E8C4C046C0A6}"/>
              </a:ext>
            </a:extLst>
          </p:cNvPr>
          <p:cNvSpPr/>
          <p:nvPr/>
        </p:nvSpPr>
        <p:spPr>
          <a:xfrm>
            <a:off x="9882212" y="4671298"/>
            <a:ext cx="576653" cy="436593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247,1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7" name="Прямоугольник 196">
            <a:extLst>
              <a:ext uri="{FF2B5EF4-FFF2-40B4-BE49-F238E27FC236}">
                <a16:creationId xmlns:a16="http://schemas.microsoft.com/office/drawing/2014/main" id="{0B3263DD-9EE6-424A-9011-36B3D59B7ED2}"/>
              </a:ext>
            </a:extLst>
          </p:cNvPr>
          <p:cNvSpPr/>
          <p:nvPr/>
        </p:nvSpPr>
        <p:spPr>
          <a:xfrm>
            <a:off x="10530985" y="4671298"/>
            <a:ext cx="576653" cy="436593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299,1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98" name="Прямоугольник 197">
            <a:extLst>
              <a:ext uri="{FF2B5EF4-FFF2-40B4-BE49-F238E27FC236}">
                <a16:creationId xmlns:a16="http://schemas.microsoft.com/office/drawing/2014/main" id="{51C636E7-9A05-4878-8926-3198F4540CD1}"/>
              </a:ext>
            </a:extLst>
          </p:cNvPr>
          <p:cNvSpPr/>
          <p:nvPr/>
        </p:nvSpPr>
        <p:spPr>
          <a:xfrm rot="10800000" flipV="1">
            <a:off x="4505988" y="1172203"/>
            <a:ext cx="107949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ДОХОДЫ</a:t>
            </a:r>
            <a:endParaRPr lang="ru-RU" sz="1600" b="1" dirty="0">
              <a:latin typeface="Akrobat ExtraBold" panose="000009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199" name="Прямоугольник 198">
            <a:extLst>
              <a:ext uri="{FF2B5EF4-FFF2-40B4-BE49-F238E27FC236}">
                <a16:creationId xmlns:a16="http://schemas.microsoft.com/office/drawing/2014/main" id="{B1A6CA64-06B6-4653-B9CB-D997FF66F4CD}"/>
              </a:ext>
            </a:extLst>
          </p:cNvPr>
          <p:cNvSpPr/>
          <p:nvPr/>
        </p:nvSpPr>
        <p:spPr>
          <a:xfrm>
            <a:off x="5440727" y="1095076"/>
            <a:ext cx="970395" cy="344985"/>
          </a:xfrm>
          <a:prstGeom prst="rect">
            <a:avLst/>
          </a:prstGeom>
          <a:noFill/>
          <a:ln w="28575">
            <a:solidFill>
              <a:srgbClr val="02A09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5 570,4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01" name="Прямоугольник 200">
            <a:extLst>
              <a:ext uri="{FF2B5EF4-FFF2-40B4-BE49-F238E27FC236}">
                <a16:creationId xmlns:a16="http://schemas.microsoft.com/office/drawing/2014/main" id="{E45D5663-52E0-4E4C-B0E5-DC5C8A798AE6}"/>
              </a:ext>
            </a:extLst>
          </p:cNvPr>
          <p:cNvSpPr/>
          <p:nvPr/>
        </p:nvSpPr>
        <p:spPr>
          <a:xfrm>
            <a:off x="6491022" y="1084636"/>
            <a:ext cx="970395" cy="344985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krobat ExtraBold" panose="00000900000000000000" pitchFamily="2" charset="-52"/>
              </a:rPr>
              <a:t>7 657,0</a:t>
            </a:r>
          </a:p>
        </p:txBody>
      </p:sp>
      <p:sp>
        <p:nvSpPr>
          <p:cNvPr id="202" name="Прямоугольник 201">
            <a:extLst>
              <a:ext uri="{FF2B5EF4-FFF2-40B4-BE49-F238E27FC236}">
                <a16:creationId xmlns:a16="http://schemas.microsoft.com/office/drawing/2014/main" id="{6C8EBEF0-9A9D-4C3F-8774-5C384CC16EE0}"/>
              </a:ext>
            </a:extLst>
          </p:cNvPr>
          <p:cNvSpPr/>
          <p:nvPr/>
        </p:nvSpPr>
        <p:spPr>
          <a:xfrm>
            <a:off x="5591100" y="814093"/>
            <a:ext cx="76287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dirty="0">
                <a:latin typeface="Akrobat" panose="00000600000000000000" pitchFamily="2" charset="-52"/>
                <a:cs typeface="Times New Roman" panose="02020603050405020304" pitchFamily="18" charset="0"/>
              </a:rPr>
              <a:t>202</a:t>
            </a:r>
            <a:r>
              <a:rPr lang="ru-RU" b="1" dirty="0">
                <a:latin typeface="Akrobat" panose="00000600000000000000" pitchFamily="2" charset="-52"/>
                <a:cs typeface="Times New Roman" panose="02020603050405020304" pitchFamily="18" charset="0"/>
              </a:rPr>
              <a:t>3</a:t>
            </a:r>
            <a:r>
              <a:rPr lang="en-US" b="1" dirty="0">
                <a:latin typeface="Akrobat" panose="00000600000000000000" pitchFamily="2" charset="-52"/>
                <a:cs typeface="Times New Roman" panose="02020603050405020304" pitchFamily="18" charset="0"/>
              </a:rPr>
              <a:t>г</a:t>
            </a:r>
            <a:endParaRPr lang="ru-RU" sz="1600" b="1" dirty="0">
              <a:latin typeface="Akrobat" panose="000006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:a16="http://schemas.microsoft.com/office/drawing/2014/main" id="{B9276E72-EA22-4A21-A6CA-5800F54F27DE}"/>
              </a:ext>
            </a:extLst>
          </p:cNvPr>
          <p:cNvSpPr/>
          <p:nvPr/>
        </p:nvSpPr>
        <p:spPr>
          <a:xfrm rot="10800000" flipV="1">
            <a:off x="6689042" y="814093"/>
            <a:ext cx="76287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b="1" dirty="0">
                <a:solidFill>
                  <a:srgbClr val="02A09C"/>
                </a:solidFill>
                <a:latin typeface="Akrobat" panose="00000600000000000000" pitchFamily="2" charset="-52"/>
                <a:cs typeface="Times New Roman" panose="02020603050405020304" pitchFamily="18" charset="0"/>
              </a:rPr>
              <a:t>202</a:t>
            </a:r>
            <a:r>
              <a:rPr lang="ru-RU" b="1" dirty="0">
                <a:solidFill>
                  <a:srgbClr val="02A09C"/>
                </a:solidFill>
                <a:latin typeface="Akrobat" panose="00000600000000000000" pitchFamily="2" charset="-52"/>
                <a:cs typeface="Times New Roman" panose="02020603050405020304" pitchFamily="18" charset="0"/>
              </a:rPr>
              <a:t>4г</a:t>
            </a:r>
            <a:endParaRPr lang="ru-RU" dirty="0">
              <a:solidFill>
                <a:srgbClr val="02A09C"/>
              </a:solidFill>
              <a:latin typeface="Akrobat" panose="00000600000000000000" pitchFamily="2" charset="-52"/>
            </a:endParaRPr>
          </a:p>
        </p:txBody>
      </p:sp>
      <p:sp>
        <p:nvSpPr>
          <p:cNvPr id="204" name="Прямоугольник: загнутый угол 203">
            <a:extLst>
              <a:ext uri="{FF2B5EF4-FFF2-40B4-BE49-F238E27FC236}">
                <a16:creationId xmlns:a16="http://schemas.microsoft.com/office/drawing/2014/main" id="{4B344735-3588-4443-8965-7876E530518C}"/>
              </a:ext>
            </a:extLst>
          </p:cNvPr>
          <p:cNvSpPr/>
          <p:nvPr/>
        </p:nvSpPr>
        <p:spPr>
          <a:xfrm>
            <a:off x="3108236" y="1672933"/>
            <a:ext cx="1492447" cy="1252534"/>
          </a:xfrm>
          <a:prstGeom prst="foldedCorner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>
              <a:solidFill>
                <a:schemeClr val="tx1"/>
              </a:solidFill>
              <a:latin typeface="Akrobat ExtraBold" panose="00000900000000000000" pitchFamily="2" charset="-52"/>
            </a:endParaRPr>
          </a:p>
          <a:p>
            <a:pPr algn="ctr"/>
            <a:r>
              <a:rPr lang="en-US" sz="3200" i="1" dirty="0">
                <a:solidFill>
                  <a:schemeClr val="tx1"/>
                </a:solidFill>
                <a:latin typeface="Akrobat SemiBold" panose="00000700000000000000" pitchFamily="2" charset="-52"/>
                <a:ea typeface="Roboto Light" panose="02000000000000000000" pitchFamily="2" charset="0"/>
                <a:cs typeface="Roboto Light" panose="02000000000000000000" pitchFamily="2" charset="0"/>
              </a:rPr>
              <a:t>5</a:t>
            </a:r>
            <a:r>
              <a:rPr lang="ru-RU" sz="3200" i="1" dirty="0">
                <a:solidFill>
                  <a:schemeClr val="tx1"/>
                </a:solidFill>
                <a:latin typeface="Akrobat SemiBold" panose="00000700000000000000" pitchFamily="2" charset="-52"/>
                <a:ea typeface="Roboto Light" panose="02000000000000000000" pitchFamily="2" charset="0"/>
                <a:cs typeface="Roboto Light" panose="02000000000000000000" pitchFamily="2" charset="0"/>
              </a:rPr>
              <a:t>2,8%</a:t>
            </a:r>
            <a:br>
              <a:rPr lang="ru-RU" sz="1200" i="1" dirty="0">
                <a:solidFill>
                  <a:schemeClr val="tx1"/>
                </a:solidFill>
                <a:latin typeface="Akrobat SemiBold" panose="00000700000000000000" pitchFamily="2" charset="-52"/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ru-RU" sz="1400" i="1" dirty="0">
                <a:solidFill>
                  <a:schemeClr val="tx1"/>
                </a:solidFill>
                <a:latin typeface="Akrobat SemiBold" panose="00000700000000000000" pitchFamily="2" charset="-52"/>
                <a:ea typeface="Roboto Light" panose="02000000000000000000" pitchFamily="2" charset="0"/>
                <a:cs typeface="Roboto Light" panose="02000000000000000000" pitchFamily="2" charset="0"/>
              </a:rPr>
              <a:t>доля НДФЛ в налоговых доходах</a:t>
            </a:r>
            <a:endParaRPr lang="ru-RU" sz="1200" i="1" dirty="0">
              <a:solidFill>
                <a:schemeClr val="tx1"/>
              </a:solidFill>
              <a:latin typeface="Akrobat SemiBold" panose="00000700000000000000" pitchFamily="2" charset="-52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05" name="Трехмерная модель 204" descr="Кнопка">
                <a:extLst>
                  <a:ext uri="{FF2B5EF4-FFF2-40B4-BE49-F238E27FC236}">
                    <a16:creationId xmlns:a16="http://schemas.microsoft.com/office/drawing/2014/main" id="{085D7A05-26DA-4B23-9157-55F1F80E7D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52199529"/>
                  </p:ext>
                </p:extLst>
              </p:nvPr>
            </p:nvGraphicFramePr>
            <p:xfrm rot="1297412">
              <a:off x="3839566" y="1199704"/>
              <a:ext cx="359109" cy="701382"/>
            </p:xfrm>
            <a:graphic>
              <a:graphicData uri="http://schemas.microsoft.com/office/drawing/2017/model3d">
                <am3d:model3d r:embed="rId8">
                  <am3d:spPr>
                    <a:xfrm rot="1297412">
                      <a:off x="0" y="0"/>
                      <a:ext cx="359109" cy="701382"/>
                    </a:xfrm>
                    <a:prstGeom prst="rect">
                      <a:avLst/>
                    </a:prstGeom>
                  </am3d:spPr>
                  <am3d:camera>
                    <am3d:pos x="0" y="0" z="559162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5454541" d="1000000"/>
                    <am3d:preTrans dx="0" dy="-1744261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9001273" ay="1439484" az="10007993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79382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05" name="Трехмерная модель 204" descr="Кнопка">
                <a:extLst>
                  <a:ext uri="{FF2B5EF4-FFF2-40B4-BE49-F238E27FC236}">
                    <a16:creationId xmlns:a16="http://schemas.microsoft.com/office/drawing/2014/main" id="{085D7A05-26DA-4B23-9157-55F1F80E7D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1297412">
                <a:off x="3839566" y="1199704"/>
                <a:ext cx="359109" cy="701382"/>
              </a:xfrm>
              <a:prstGeom prst="rect">
                <a:avLst/>
              </a:prstGeom>
            </p:spPr>
          </p:pic>
        </mc:Fallback>
      </mc:AlternateContent>
      <p:sp>
        <p:nvSpPr>
          <p:cNvPr id="206" name="Прямоугольник 205">
            <a:extLst>
              <a:ext uri="{FF2B5EF4-FFF2-40B4-BE49-F238E27FC236}">
                <a16:creationId xmlns:a16="http://schemas.microsoft.com/office/drawing/2014/main" id="{FE623AFE-A25C-435D-8E9D-D12CD1063E18}"/>
              </a:ext>
            </a:extLst>
          </p:cNvPr>
          <p:cNvSpPr/>
          <p:nvPr/>
        </p:nvSpPr>
        <p:spPr>
          <a:xfrm rot="10800000" flipV="1">
            <a:off x="776084" y="5812916"/>
            <a:ext cx="10573407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*заключено 5 198 договоров аренды земельных участков. Поступило в 2024 году </a:t>
            </a:r>
            <a:r>
              <a:rPr lang="ru-RU" sz="16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122,9 </a:t>
            </a: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млн руб.</a:t>
            </a:r>
            <a:b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</a:b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*заключено 108 договоров на право размещения объектов нестационарной торговли, а так же 14 сезонных договоров. Всего в 2024 году было заключено 28 договоров. Поступило в 2024 году </a:t>
            </a:r>
            <a:r>
              <a:rPr lang="ru-RU" sz="16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37,3</a:t>
            </a: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 млн руб.</a:t>
            </a:r>
          </a:p>
        </p:txBody>
      </p:sp>
      <p:pic>
        <p:nvPicPr>
          <p:cNvPr id="208" name="Рисунок 207" descr="Стрелка: изгиб против часовой стрелки контур">
            <a:extLst>
              <a:ext uri="{FF2B5EF4-FFF2-40B4-BE49-F238E27FC236}">
                <a16:creationId xmlns:a16="http://schemas.microsoft.com/office/drawing/2014/main" id="{D8D21966-6181-42C1-86EA-12EEF4138D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303539" flipH="1">
            <a:off x="11221951" y="6086840"/>
            <a:ext cx="657954" cy="67368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209" name="Овальная выноска 10">
            <a:extLst>
              <a:ext uri="{FF2B5EF4-FFF2-40B4-BE49-F238E27FC236}">
                <a16:creationId xmlns:a16="http://schemas.microsoft.com/office/drawing/2014/main" id="{4D426826-9657-4BBF-AE23-A67633750312}"/>
              </a:ext>
            </a:extLst>
          </p:cNvPr>
          <p:cNvSpPr/>
          <p:nvPr/>
        </p:nvSpPr>
        <p:spPr>
          <a:xfrm rot="4453017">
            <a:off x="10734806" y="5239745"/>
            <a:ext cx="1229371" cy="1220955"/>
          </a:xfrm>
          <a:prstGeom prst="wedgeEllipseCallout">
            <a:avLst/>
          </a:prstGeom>
          <a:noFill/>
          <a:ln w="12700">
            <a:solidFill>
              <a:srgbClr val="02A0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Прямоугольник 209">
            <a:extLst>
              <a:ext uri="{FF2B5EF4-FFF2-40B4-BE49-F238E27FC236}">
                <a16:creationId xmlns:a16="http://schemas.microsoft.com/office/drawing/2014/main" id="{BCEA31F4-9D4B-41EC-8FB5-9E89D24E6D76}"/>
              </a:ext>
            </a:extLst>
          </p:cNvPr>
          <p:cNvSpPr/>
          <p:nvPr/>
        </p:nvSpPr>
        <p:spPr>
          <a:xfrm rot="10800000" flipV="1">
            <a:off x="10729869" y="5602814"/>
            <a:ext cx="122613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 defTabSz="336947">
              <a:buClr>
                <a:srgbClr val="000000"/>
              </a:buClr>
              <a:buSzPct val="100000"/>
            </a:pPr>
            <a:r>
              <a:rPr lang="ru-RU" sz="1400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1/3 от доходов аренды</a:t>
            </a:r>
          </a:p>
        </p:txBody>
      </p:sp>
      <p:pic>
        <p:nvPicPr>
          <p:cNvPr id="93" name="Рисунок 92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52544" y="3656939"/>
            <a:ext cx="287143" cy="28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94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38341" y="156305"/>
            <a:ext cx="10983646" cy="67148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588511" y="585557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cxnSp>
        <p:nvCxnSpPr>
          <p:cNvPr id="125" name="Прямая соединительная линия 124">
            <a:extLst>
              <a:ext uri="{FF2B5EF4-FFF2-40B4-BE49-F238E27FC236}">
                <a16:creationId xmlns:a16="http://schemas.microsoft.com/office/drawing/2014/main" id="{F0CECED7-4EEC-4D12-A42F-BE881756D642}"/>
              </a:ext>
            </a:extLst>
          </p:cNvPr>
          <p:cNvCxnSpPr>
            <a:cxnSpLocks/>
          </p:cNvCxnSpPr>
          <p:nvPr/>
        </p:nvCxnSpPr>
        <p:spPr>
          <a:xfrm>
            <a:off x="1652922" y="6502400"/>
            <a:ext cx="8886156" cy="0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C5B7186F-A0C4-4646-AEAC-C1148A9A6D3D}"/>
              </a:ext>
            </a:extLst>
          </p:cNvPr>
          <p:cNvSpPr/>
          <p:nvPr/>
        </p:nvSpPr>
        <p:spPr>
          <a:xfrm rot="10800000" flipV="1">
            <a:off x="1682718" y="800969"/>
            <a:ext cx="3267871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CD0AC416-8256-49A9-9275-2E039F36315B}"/>
              </a:ext>
            </a:extLst>
          </p:cNvPr>
          <p:cNvSpPr/>
          <p:nvPr/>
        </p:nvSpPr>
        <p:spPr>
          <a:xfrm rot="10800000" flipV="1">
            <a:off x="7840212" y="800968"/>
            <a:ext cx="3267871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НЕНАЛОГОВЫЕ</a:t>
            </a: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B1291E09-08E4-41F5-B19C-D4D71AAB2A80}"/>
              </a:ext>
            </a:extLst>
          </p:cNvPr>
          <p:cNvSpPr/>
          <p:nvPr/>
        </p:nvSpPr>
        <p:spPr>
          <a:xfrm>
            <a:off x="854194" y="1650269"/>
            <a:ext cx="970395" cy="341348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1 221,9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8D4A72AA-7AE3-41CB-9E60-0EDEDBE3A9F8}"/>
              </a:ext>
            </a:extLst>
          </p:cNvPr>
          <p:cNvSpPr/>
          <p:nvPr/>
        </p:nvSpPr>
        <p:spPr>
          <a:xfrm>
            <a:off x="1952137" y="1650269"/>
            <a:ext cx="970395" cy="341348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1 329,3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D7ED04E7-465D-401A-8ACA-697ACB14EBED}"/>
              </a:ext>
            </a:extLst>
          </p:cNvPr>
          <p:cNvSpPr/>
          <p:nvPr/>
        </p:nvSpPr>
        <p:spPr>
          <a:xfrm>
            <a:off x="7469441" y="1650269"/>
            <a:ext cx="970395" cy="341348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229,5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id="{5FF495FE-3738-482F-B78B-C0D827536850}"/>
              </a:ext>
            </a:extLst>
          </p:cNvPr>
          <p:cNvSpPr/>
          <p:nvPr/>
        </p:nvSpPr>
        <p:spPr>
          <a:xfrm>
            <a:off x="8567384" y="1650269"/>
            <a:ext cx="970395" cy="341348"/>
          </a:xfrm>
          <a:prstGeom prst="rect">
            <a:avLst/>
          </a:prstGeom>
          <a:solidFill>
            <a:srgbClr val="F9866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180,8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pic>
        <p:nvPicPr>
          <p:cNvPr id="143" name="Рисунок 142" descr="Маркеры-галочки">
            <a:extLst>
              <a:ext uri="{FF2B5EF4-FFF2-40B4-BE49-F238E27FC236}">
                <a16:creationId xmlns:a16="http://schemas.microsoft.com/office/drawing/2014/main" id="{2B5F58CF-5ED5-40D8-BB37-725B17B9CB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3230945"/>
            <a:ext cx="287143" cy="287143"/>
          </a:xfrm>
          <a:prstGeom prst="rect">
            <a:avLst/>
          </a:prstGeom>
        </p:spPr>
      </p:pic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5EEA2D6B-4588-49FC-A357-925293CF480B}"/>
              </a:ext>
            </a:extLst>
          </p:cNvPr>
          <p:cNvSpPr/>
          <p:nvPr/>
        </p:nvSpPr>
        <p:spPr>
          <a:xfrm>
            <a:off x="862678" y="3140545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Акцизы</a:t>
            </a:r>
          </a:p>
        </p:txBody>
      </p:sp>
      <p:pic>
        <p:nvPicPr>
          <p:cNvPr id="145" name="Рисунок 144" descr="Маркеры-галочки">
            <a:extLst>
              <a:ext uri="{FF2B5EF4-FFF2-40B4-BE49-F238E27FC236}">
                <a16:creationId xmlns:a16="http://schemas.microsoft.com/office/drawing/2014/main" id="{AA8908B5-0B35-4DEA-AD3A-7C340B563F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3778728"/>
            <a:ext cx="287143" cy="287143"/>
          </a:xfrm>
          <a:prstGeom prst="rect">
            <a:avLst/>
          </a:prstGeom>
        </p:spPr>
      </p:pic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A3AC0D34-451D-42D8-A6C2-A7F5FA6438C2}"/>
              </a:ext>
            </a:extLst>
          </p:cNvPr>
          <p:cNvSpPr/>
          <p:nvPr/>
        </p:nvSpPr>
        <p:spPr>
          <a:xfrm>
            <a:off x="862678" y="3685086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Налоги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совокупный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47" name="Рисунок 146" descr="Маркеры-галочки">
            <a:extLst>
              <a:ext uri="{FF2B5EF4-FFF2-40B4-BE49-F238E27FC236}">
                <a16:creationId xmlns:a16="http://schemas.microsoft.com/office/drawing/2014/main" id="{0AF5EBE2-16D4-4723-964B-33621CFDF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4326511"/>
            <a:ext cx="287143" cy="287143"/>
          </a:xfrm>
          <a:prstGeom prst="rect">
            <a:avLst/>
          </a:prstGeom>
        </p:spPr>
      </p:pic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698ADFE2-73D5-497C-AE6B-FC0D1912CAAD}"/>
              </a:ext>
            </a:extLst>
          </p:cNvPr>
          <p:cNvSpPr/>
          <p:nvPr/>
        </p:nvSpPr>
        <p:spPr>
          <a:xfrm>
            <a:off x="862678" y="4229627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Налоги на имущество физических лиц</a:t>
            </a:r>
          </a:p>
        </p:txBody>
      </p:sp>
      <p:pic>
        <p:nvPicPr>
          <p:cNvPr id="149" name="Рисунок 148" descr="Маркеры-галочки">
            <a:extLst>
              <a:ext uri="{FF2B5EF4-FFF2-40B4-BE49-F238E27FC236}">
                <a16:creationId xmlns:a16="http://schemas.microsoft.com/office/drawing/2014/main" id="{508D24CD-E3B0-4EAB-921E-8ACBC573D4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4874294"/>
            <a:ext cx="287143" cy="287143"/>
          </a:xfrm>
          <a:prstGeom prst="rect">
            <a:avLst/>
          </a:prstGeom>
        </p:spPr>
      </p:pic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id="{1F1E3CDD-E54E-408D-9FD4-063E85097707}"/>
              </a:ext>
            </a:extLst>
          </p:cNvPr>
          <p:cNvSpPr/>
          <p:nvPr/>
        </p:nvSpPr>
        <p:spPr>
          <a:xfrm>
            <a:off x="862678" y="4774169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Земельный налог</a:t>
            </a:r>
          </a:p>
        </p:txBody>
      </p:sp>
      <p:pic>
        <p:nvPicPr>
          <p:cNvPr id="151" name="Рисунок 150" descr="Маркеры-галочки">
            <a:extLst>
              <a:ext uri="{FF2B5EF4-FFF2-40B4-BE49-F238E27FC236}">
                <a16:creationId xmlns:a16="http://schemas.microsoft.com/office/drawing/2014/main" id="{C980916E-AAFF-41A8-A689-86670BE9E5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2683162"/>
            <a:ext cx="287143" cy="287143"/>
          </a:xfrm>
          <a:prstGeom prst="rect">
            <a:avLst/>
          </a:prstGeom>
        </p:spPr>
      </p:pic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id="{F6B71062-BA2D-46E6-A22B-EEDBD634F352}"/>
              </a:ext>
            </a:extLst>
          </p:cNvPr>
          <p:cNvSpPr/>
          <p:nvPr/>
        </p:nvSpPr>
        <p:spPr>
          <a:xfrm>
            <a:off x="862678" y="2596004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НДФЛ 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id="{B0BFC53A-5702-47E0-9B73-C786DD520C21}"/>
              </a:ext>
            </a:extLst>
          </p:cNvPr>
          <p:cNvSpPr/>
          <p:nvPr/>
        </p:nvSpPr>
        <p:spPr>
          <a:xfrm>
            <a:off x="2613227" y="2596004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645,7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id="{058D92DD-338D-4D7C-A867-EA1A01EEC628}"/>
              </a:ext>
            </a:extLst>
          </p:cNvPr>
          <p:cNvSpPr/>
          <p:nvPr/>
        </p:nvSpPr>
        <p:spPr>
          <a:xfrm>
            <a:off x="3262000" y="2596004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645,4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4C7F10BC-C49F-4F7F-ABE2-3694438B2380}"/>
              </a:ext>
            </a:extLst>
          </p:cNvPr>
          <p:cNvSpPr/>
          <p:nvPr/>
        </p:nvSpPr>
        <p:spPr>
          <a:xfrm>
            <a:off x="2613227" y="3140545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17,4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id="{59CDE7DD-6B56-40C9-A936-93D3CA107CF5}"/>
              </a:ext>
            </a:extLst>
          </p:cNvPr>
          <p:cNvSpPr/>
          <p:nvPr/>
        </p:nvSpPr>
        <p:spPr>
          <a:xfrm>
            <a:off x="3262000" y="3140545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:a16="http://schemas.microsoft.com/office/drawing/2014/main" id="{472305D0-87CC-408E-B2DC-A5B98E8F3B53}"/>
              </a:ext>
            </a:extLst>
          </p:cNvPr>
          <p:cNvSpPr/>
          <p:nvPr/>
        </p:nvSpPr>
        <p:spPr>
          <a:xfrm>
            <a:off x="2613227" y="3685086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152,5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id="{9625A89F-9E67-4656-B123-5CE04F2CBC3F}"/>
              </a:ext>
            </a:extLst>
          </p:cNvPr>
          <p:cNvSpPr/>
          <p:nvPr/>
        </p:nvSpPr>
        <p:spPr>
          <a:xfrm>
            <a:off x="3262000" y="3685086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157,0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id="{021DED14-1F62-4D15-B785-FEA505330A9D}"/>
              </a:ext>
            </a:extLst>
          </p:cNvPr>
          <p:cNvSpPr/>
          <p:nvPr/>
        </p:nvSpPr>
        <p:spPr>
          <a:xfrm>
            <a:off x="2613227" y="4229627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144,0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:a16="http://schemas.microsoft.com/office/drawing/2014/main" id="{263C3B40-D302-452D-846B-4620DA7E6C69}"/>
              </a:ext>
            </a:extLst>
          </p:cNvPr>
          <p:cNvSpPr/>
          <p:nvPr/>
        </p:nvSpPr>
        <p:spPr>
          <a:xfrm>
            <a:off x="3262000" y="4229627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135,1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BF5C2B03-F9C8-424F-96D5-D9CA76B30FDD}"/>
              </a:ext>
            </a:extLst>
          </p:cNvPr>
          <p:cNvSpPr/>
          <p:nvPr/>
        </p:nvSpPr>
        <p:spPr>
          <a:xfrm>
            <a:off x="2613227" y="4774169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237,5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A7EA6DC1-030E-4088-A15D-FF7868E2B171}"/>
              </a:ext>
            </a:extLst>
          </p:cNvPr>
          <p:cNvSpPr/>
          <p:nvPr/>
        </p:nvSpPr>
        <p:spPr>
          <a:xfrm>
            <a:off x="3262000" y="4774169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220,0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E1CE72E8-7C21-4A86-80FD-52C16AD696C8}"/>
              </a:ext>
            </a:extLst>
          </p:cNvPr>
          <p:cNvSpPr/>
          <p:nvPr/>
        </p:nvSpPr>
        <p:spPr>
          <a:xfrm>
            <a:off x="6927125" y="3140545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Платежи при пользовании природными ресурсами</a:t>
            </a:r>
          </a:p>
        </p:txBody>
      </p:sp>
      <p:pic>
        <p:nvPicPr>
          <p:cNvPr id="164" name="Рисунок 163" descr="Маркеры-галочки">
            <a:extLst>
              <a:ext uri="{FF2B5EF4-FFF2-40B4-BE49-F238E27FC236}">
                <a16:creationId xmlns:a16="http://schemas.microsoft.com/office/drawing/2014/main" id="{B2BD7987-754B-48AB-8820-4F451B5917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3753328"/>
            <a:ext cx="287143" cy="287143"/>
          </a:xfrm>
          <a:prstGeom prst="rect">
            <a:avLst/>
          </a:prstGeom>
        </p:spPr>
      </p:pic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AD6A0271-83F5-4B7D-A425-C8D8CCB6C508}"/>
              </a:ext>
            </a:extLst>
          </p:cNvPr>
          <p:cNvSpPr/>
          <p:nvPr/>
        </p:nvSpPr>
        <p:spPr>
          <a:xfrm>
            <a:off x="6927125" y="3685086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Доходы от оказания платных услуг и компенсации затрат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66" name="Рисунок 165" descr="Маркеры-галочки">
            <a:extLst>
              <a:ext uri="{FF2B5EF4-FFF2-40B4-BE49-F238E27FC236}">
                <a16:creationId xmlns:a16="http://schemas.microsoft.com/office/drawing/2014/main" id="{181A114D-B114-410A-B69A-10DB5F9AC9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4301111"/>
            <a:ext cx="287143" cy="287143"/>
          </a:xfrm>
          <a:prstGeom prst="rect">
            <a:avLst/>
          </a:prstGeom>
        </p:spPr>
      </p:pic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7368C705-6A2C-4E17-8F35-61B8850F3525}"/>
              </a:ext>
            </a:extLst>
          </p:cNvPr>
          <p:cNvSpPr/>
          <p:nvPr/>
        </p:nvSpPr>
        <p:spPr>
          <a:xfrm>
            <a:off x="6927125" y="4229627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Доходы от продажи активов</a:t>
            </a:r>
          </a:p>
        </p:txBody>
      </p:sp>
      <p:pic>
        <p:nvPicPr>
          <p:cNvPr id="168" name="Рисунок 167" descr="Маркеры-галочки">
            <a:extLst>
              <a:ext uri="{FF2B5EF4-FFF2-40B4-BE49-F238E27FC236}">
                <a16:creationId xmlns:a16="http://schemas.microsoft.com/office/drawing/2014/main" id="{ABB9BFAF-962D-40C8-ABE4-5CBA68FF51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4848894"/>
            <a:ext cx="287143" cy="287143"/>
          </a:xfrm>
          <a:prstGeom prst="rect">
            <a:avLst/>
          </a:prstGeom>
        </p:spPr>
      </p:pic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7DCA7E3A-2920-4741-A1D6-37A0194E4921}"/>
              </a:ext>
            </a:extLst>
          </p:cNvPr>
          <p:cNvSpPr/>
          <p:nvPr/>
        </p:nvSpPr>
        <p:spPr>
          <a:xfrm>
            <a:off x="6927125" y="4774169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Административные платежи и сборы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70" name="Рисунок 169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2657762"/>
            <a:ext cx="287143" cy="287143"/>
          </a:xfrm>
          <a:prstGeom prst="rect">
            <a:avLst/>
          </a:prstGeom>
        </p:spPr>
      </p:pic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4AEEF42E-C693-4A90-A524-5D2F3FB6AFFE}"/>
              </a:ext>
            </a:extLst>
          </p:cNvPr>
          <p:cNvSpPr/>
          <p:nvPr/>
        </p:nvSpPr>
        <p:spPr>
          <a:xfrm>
            <a:off x="6927125" y="259600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Доходы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от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использования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имущества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id="{E618EEB7-B9D4-46C2-8178-FE6986538FD4}"/>
              </a:ext>
            </a:extLst>
          </p:cNvPr>
          <p:cNvSpPr/>
          <p:nvPr/>
        </p:nvSpPr>
        <p:spPr>
          <a:xfrm>
            <a:off x="8940993" y="2596004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187,5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B17044B4-0D5A-4191-AE80-059D559DC5A3}"/>
              </a:ext>
            </a:extLst>
          </p:cNvPr>
          <p:cNvSpPr/>
          <p:nvPr/>
        </p:nvSpPr>
        <p:spPr>
          <a:xfrm>
            <a:off x="9589766" y="25960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165,0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id="{BB6B7BDA-C52F-4ACF-80E5-07CE07F773D8}"/>
              </a:ext>
            </a:extLst>
          </p:cNvPr>
          <p:cNvSpPr/>
          <p:nvPr/>
        </p:nvSpPr>
        <p:spPr>
          <a:xfrm>
            <a:off x="8940993" y="3140545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0,4</a:t>
            </a: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D7B5CEB1-E4F4-4023-98F3-A2AA6F9BE761}"/>
              </a:ext>
            </a:extLst>
          </p:cNvPr>
          <p:cNvSpPr/>
          <p:nvPr/>
        </p:nvSpPr>
        <p:spPr>
          <a:xfrm>
            <a:off x="9589766" y="31405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0,5</a:t>
            </a: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32C0C17E-6795-4A22-9C2D-EEFC028C035D}"/>
              </a:ext>
            </a:extLst>
          </p:cNvPr>
          <p:cNvSpPr/>
          <p:nvPr/>
        </p:nvSpPr>
        <p:spPr>
          <a:xfrm>
            <a:off x="8940993" y="368508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3,7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726AF5BE-E5CD-47D5-96A5-42564A5A3851}"/>
              </a:ext>
            </a:extLst>
          </p:cNvPr>
          <p:cNvSpPr/>
          <p:nvPr/>
        </p:nvSpPr>
        <p:spPr>
          <a:xfrm>
            <a:off x="9589766" y="36850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D58595DE-A458-4C84-9A5F-E1D533AB5788}"/>
              </a:ext>
            </a:extLst>
          </p:cNvPr>
          <p:cNvSpPr/>
          <p:nvPr/>
        </p:nvSpPr>
        <p:spPr>
          <a:xfrm>
            <a:off x="8940993" y="4229627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28,1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22392541-451C-4BAD-B80E-B55DA7C5F0B8}"/>
              </a:ext>
            </a:extLst>
          </p:cNvPr>
          <p:cNvSpPr/>
          <p:nvPr/>
        </p:nvSpPr>
        <p:spPr>
          <a:xfrm>
            <a:off x="9589766" y="42296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:a16="http://schemas.microsoft.com/office/drawing/2014/main" id="{2FFD127B-2853-471B-AC72-25708A2F529B}"/>
              </a:ext>
            </a:extLst>
          </p:cNvPr>
          <p:cNvSpPr/>
          <p:nvPr/>
        </p:nvSpPr>
        <p:spPr>
          <a:xfrm>
            <a:off x="8940993" y="4774169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1" name="Прямоугольник 180">
            <a:extLst>
              <a:ext uri="{FF2B5EF4-FFF2-40B4-BE49-F238E27FC236}">
                <a16:creationId xmlns:a16="http://schemas.microsoft.com/office/drawing/2014/main" id="{B291EA52-1385-422D-A1AF-6A64EEF9C9F2}"/>
              </a:ext>
            </a:extLst>
          </p:cNvPr>
          <p:cNvSpPr/>
          <p:nvPr/>
        </p:nvSpPr>
        <p:spPr>
          <a:xfrm>
            <a:off x="9589766" y="4774169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pic>
        <p:nvPicPr>
          <p:cNvPr id="93" name="Рисунок 92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3199739"/>
            <a:ext cx="287143" cy="287143"/>
          </a:xfrm>
          <a:prstGeom prst="rect">
            <a:avLst/>
          </a:prstGeom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E0B3191-99B5-4B56-BEAC-DC1DBA37CB00}"/>
              </a:ext>
            </a:extLst>
          </p:cNvPr>
          <p:cNvSpPr/>
          <p:nvPr/>
        </p:nvSpPr>
        <p:spPr>
          <a:xfrm>
            <a:off x="3910773" y="2596004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681,1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3829AC85-712E-4A07-848D-0D8F42D74FAE}"/>
              </a:ext>
            </a:extLst>
          </p:cNvPr>
          <p:cNvSpPr/>
          <p:nvPr/>
        </p:nvSpPr>
        <p:spPr>
          <a:xfrm>
            <a:off x="3910773" y="3140545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00123482-8500-43F7-911D-379E2E7929F5}"/>
              </a:ext>
            </a:extLst>
          </p:cNvPr>
          <p:cNvSpPr/>
          <p:nvPr/>
        </p:nvSpPr>
        <p:spPr>
          <a:xfrm>
            <a:off x="3910773" y="3685086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170,1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D2F40B1C-4D86-4AA5-8FCA-4308778657B4}"/>
              </a:ext>
            </a:extLst>
          </p:cNvPr>
          <p:cNvSpPr/>
          <p:nvPr/>
        </p:nvSpPr>
        <p:spPr>
          <a:xfrm>
            <a:off x="3910773" y="4229627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135,2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274E94AE-DD68-45CB-9151-CF4359CCCD12}"/>
              </a:ext>
            </a:extLst>
          </p:cNvPr>
          <p:cNvSpPr/>
          <p:nvPr/>
        </p:nvSpPr>
        <p:spPr>
          <a:xfrm>
            <a:off x="3910773" y="4774169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229,8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1E27F786-CC7E-4F0F-B731-FD3061414C11}"/>
              </a:ext>
            </a:extLst>
          </p:cNvPr>
          <p:cNvSpPr/>
          <p:nvPr/>
        </p:nvSpPr>
        <p:spPr>
          <a:xfrm>
            <a:off x="4554974" y="2596004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714,4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2BB329D5-3429-4E5E-A002-E5F5D009C499}"/>
              </a:ext>
            </a:extLst>
          </p:cNvPr>
          <p:cNvSpPr/>
          <p:nvPr/>
        </p:nvSpPr>
        <p:spPr>
          <a:xfrm>
            <a:off x="4554974" y="3140545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18,4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936A4DC5-20B4-40A0-A8C7-31C7F5AE4BD8}"/>
              </a:ext>
            </a:extLst>
          </p:cNvPr>
          <p:cNvSpPr/>
          <p:nvPr/>
        </p:nvSpPr>
        <p:spPr>
          <a:xfrm>
            <a:off x="4554974" y="3685086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184,9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13983CB6-D1A8-4E4E-9A05-E2E123D816C7}"/>
              </a:ext>
            </a:extLst>
          </p:cNvPr>
          <p:cNvSpPr/>
          <p:nvPr/>
        </p:nvSpPr>
        <p:spPr>
          <a:xfrm>
            <a:off x="4554974" y="4229627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135,3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7515B91A-397A-439F-87C3-02193BB1BC50}"/>
              </a:ext>
            </a:extLst>
          </p:cNvPr>
          <p:cNvSpPr/>
          <p:nvPr/>
        </p:nvSpPr>
        <p:spPr>
          <a:xfrm>
            <a:off x="4554974" y="4774169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240,3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71FA506D-29F2-460F-9984-14DF79FB6577}"/>
              </a:ext>
            </a:extLst>
          </p:cNvPr>
          <p:cNvSpPr/>
          <p:nvPr/>
        </p:nvSpPr>
        <p:spPr>
          <a:xfrm>
            <a:off x="10238539" y="25960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165,1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305B169D-6349-49EB-A641-F740808EC30F}"/>
              </a:ext>
            </a:extLst>
          </p:cNvPr>
          <p:cNvSpPr/>
          <p:nvPr/>
        </p:nvSpPr>
        <p:spPr>
          <a:xfrm>
            <a:off x="10238539" y="31405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0,5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6818894F-1FA4-4C05-934B-DA5227257C2C}"/>
              </a:ext>
            </a:extLst>
          </p:cNvPr>
          <p:cNvSpPr/>
          <p:nvPr/>
        </p:nvSpPr>
        <p:spPr>
          <a:xfrm>
            <a:off x="10238539" y="36850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5996D249-93C3-4A78-8F4D-B91396966981}"/>
              </a:ext>
            </a:extLst>
          </p:cNvPr>
          <p:cNvSpPr/>
          <p:nvPr/>
        </p:nvSpPr>
        <p:spPr>
          <a:xfrm>
            <a:off x="10238539" y="42296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C107E832-8CE7-4FE8-958A-DCCFD30CB627}"/>
              </a:ext>
            </a:extLst>
          </p:cNvPr>
          <p:cNvSpPr/>
          <p:nvPr/>
        </p:nvSpPr>
        <p:spPr>
          <a:xfrm>
            <a:off x="10238539" y="4774169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4989A49F-2387-445B-8BCA-839CC800B2B4}"/>
              </a:ext>
            </a:extLst>
          </p:cNvPr>
          <p:cNvSpPr/>
          <p:nvPr/>
        </p:nvSpPr>
        <p:spPr>
          <a:xfrm>
            <a:off x="10918366" y="25960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165,3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E3A641E5-87A9-4B3D-8687-F9F2D13D3583}"/>
              </a:ext>
            </a:extLst>
          </p:cNvPr>
          <p:cNvSpPr/>
          <p:nvPr/>
        </p:nvSpPr>
        <p:spPr>
          <a:xfrm>
            <a:off x="10918366" y="31405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0,5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5EBAFC67-6E17-4952-9AB5-BEDAD74C1E0C}"/>
              </a:ext>
            </a:extLst>
          </p:cNvPr>
          <p:cNvSpPr/>
          <p:nvPr/>
        </p:nvSpPr>
        <p:spPr>
          <a:xfrm>
            <a:off x="10918366" y="36850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A940F67-9DEB-4CF2-90C7-2D12048980AC}"/>
              </a:ext>
            </a:extLst>
          </p:cNvPr>
          <p:cNvSpPr/>
          <p:nvPr/>
        </p:nvSpPr>
        <p:spPr>
          <a:xfrm>
            <a:off x="10918366" y="42296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D0D16756-EAD9-4709-A1D8-A2ED0B6E1869}"/>
              </a:ext>
            </a:extLst>
          </p:cNvPr>
          <p:cNvSpPr/>
          <p:nvPr/>
        </p:nvSpPr>
        <p:spPr>
          <a:xfrm>
            <a:off x="10918366" y="4774169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F2E41F6E-0651-4889-A237-6AD986482B29}"/>
              </a:ext>
            </a:extLst>
          </p:cNvPr>
          <p:cNvSpPr/>
          <p:nvPr/>
        </p:nvSpPr>
        <p:spPr>
          <a:xfrm>
            <a:off x="9580859" y="1650269"/>
            <a:ext cx="970395" cy="341348"/>
          </a:xfrm>
          <a:prstGeom prst="rect">
            <a:avLst/>
          </a:prstGeom>
          <a:solidFill>
            <a:srgbClr val="F9866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180,7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69D7603F-43A4-4CD3-B1CB-A21463222A55}"/>
              </a:ext>
            </a:extLst>
          </p:cNvPr>
          <p:cNvSpPr/>
          <p:nvPr/>
        </p:nvSpPr>
        <p:spPr>
          <a:xfrm>
            <a:off x="10644605" y="1650269"/>
            <a:ext cx="970395" cy="341348"/>
          </a:xfrm>
          <a:prstGeom prst="rect">
            <a:avLst/>
          </a:prstGeom>
          <a:solidFill>
            <a:srgbClr val="F9866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181,0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737B44D3-87ED-488E-B2D6-F24134FD0A33}"/>
              </a:ext>
            </a:extLst>
          </p:cNvPr>
          <p:cNvSpPr/>
          <p:nvPr/>
        </p:nvSpPr>
        <p:spPr>
          <a:xfrm>
            <a:off x="3050080" y="1650269"/>
            <a:ext cx="970395" cy="341348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1 388,8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F0B36AAA-77E0-4778-83E1-94524573E0C1}"/>
              </a:ext>
            </a:extLst>
          </p:cNvPr>
          <p:cNvSpPr/>
          <p:nvPr/>
        </p:nvSpPr>
        <p:spPr>
          <a:xfrm>
            <a:off x="4160999" y="1650269"/>
            <a:ext cx="970395" cy="341348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1 448,5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316C4829-93E8-4DFC-82FB-5B38423AADDB}"/>
              </a:ext>
            </a:extLst>
          </p:cNvPr>
          <p:cNvSpPr/>
          <p:nvPr/>
        </p:nvSpPr>
        <p:spPr>
          <a:xfrm>
            <a:off x="2613227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30CF6DB7-E785-4C76-BE66-F5C2C853427F}"/>
              </a:ext>
            </a:extLst>
          </p:cNvPr>
          <p:cNvSpPr/>
          <p:nvPr/>
        </p:nvSpPr>
        <p:spPr>
          <a:xfrm>
            <a:off x="3262000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D51390B0-FF6B-45D2-B2DE-44A0E7F0BD32}"/>
              </a:ext>
            </a:extLst>
          </p:cNvPr>
          <p:cNvSpPr/>
          <p:nvPr/>
        </p:nvSpPr>
        <p:spPr>
          <a:xfrm>
            <a:off x="3910773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0D476187-C2F8-4D9D-A0CB-86AB55EE652F}"/>
              </a:ext>
            </a:extLst>
          </p:cNvPr>
          <p:cNvSpPr/>
          <p:nvPr/>
        </p:nvSpPr>
        <p:spPr>
          <a:xfrm>
            <a:off x="4554974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22" name="Rectangle 2082">
            <a:extLst>
              <a:ext uri="{FF2B5EF4-FFF2-40B4-BE49-F238E27FC236}">
                <a16:creationId xmlns:a16="http://schemas.microsoft.com/office/drawing/2014/main" id="{4B1110CF-F58E-4618-BFA1-79AF7ADEE7FD}"/>
              </a:ext>
            </a:extLst>
          </p:cNvPr>
          <p:cNvSpPr/>
          <p:nvPr/>
        </p:nvSpPr>
        <p:spPr>
          <a:xfrm>
            <a:off x="770013" y="294659"/>
            <a:ext cx="10209526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4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Информация об объеме и структуре налоговых и неналоговых доходов (в динамике)</a:t>
            </a:r>
          </a:p>
        </p:txBody>
      </p:sp>
      <p:pic>
        <p:nvPicPr>
          <p:cNvPr id="123" name="Рисунок 122" descr="Маркеры-галочки">
            <a:extLst>
              <a:ext uri="{FF2B5EF4-FFF2-40B4-BE49-F238E27FC236}">
                <a16:creationId xmlns:a16="http://schemas.microsoft.com/office/drawing/2014/main" id="{5EE563B8-0E8D-4A97-BECD-16B79B7B64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5412353"/>
            <a:ext cx="287143" cy="287143"/>
          </a:xfrm>
          <a:prstGeom prst="rect">
            <a:avLst/>
          </a:prstGeom>
        </p:spPr>
      </p:pic>
      <p:sp>
        <p:nvSpPr>
          <p:cNvPr id="207" name="Прямоугольник 206">
            <a:extLst>
              <a:ext uri="{FF2B5EF4-FFF2-40B4-BE49-F238E27FC236}">
                <a16:creationId xmlns:a16="http://schemas.microsoft.com/office/drawing/2014/main" id="{9253B4F4-5F44-4645-9FF3-2DCD69A9C0CF}"/>
              </a:ext>
            </a:extLst>
          </p:cNvPr>
          <p:cNvSpPr/>
          <p:nvPr/>
        </p:nvSpPr>
        <p:spPr>
          <a:xfrm>
            <a:off x="862678" y="5318711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Государственная пошлина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12" name="Рисунок 211" descr="Маркеры-галочки">
            <a:extLst>
              <a:ext uri="{FF2B5EF4-FFF2-40B4-BE49-F238E27FC236}">
                <a16:creationId xmlns:a16="http://schemas.microsoft.com/office/drawing/2014/main" id="{0F2B2854-B435-40D5-8AEE-C1480F8D24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5960136"/>
            <a:ext cx="287143" cy="287143"/>
          </a:xfrm>
          <a:prstGeom prst="rect">
            <a:avLst/>
          </a:prstGeom>
        </p:spPr>
      </p:pic>
      <p:sp>
        <p:nvSpPr>
          <p:cNvPr id="213" name="Прямоугольник 212">
            <a:extLst>
              <a:ext uri="{FF2B5EF4-FFF2-40B4-BE49-F238E27FC236}">
                <a16:creationId xmlns:a16="http://schemas.microsoft.com/office/drawing/2014/main" id="{983A58AA-4C97-43E0-A520-BFB4BF78CAAC}"/>
              </a:ext>
            </a:extLst>
          </p:cNvPr>
          <p:cNvSpPr/>
          <p:nvPr/>
        </p:nvSpPr>
        <p:spPr>
          <a:xfrm>
            <a:off x="862678" y="5863252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Задолженность по отмененным налогам</a:t>
            </a:r>
          </a:p>
        </p:txBody>
      </p:sp>
      <p:sp>
        <p:nvSpPr>
          <p:cNvPr id="216" name="Прямоугольник 215">
            <a:extLst>
              <a:ext uri="{FF2B5EF4-FFF2-40B4-BE49-F238E27FC236}">
                <a16:creationId xmlns:a16="http://schemas.microsoft.com/office/drawing/2014/main" id="{DA78EAA5-0C8E-43EF-976E-F998FB9B805B}"/>
              </a:ext>
            </a:extLst>
          </p:cNvPr>
          <p:cNvSpPr/>
          <p:nvPr/>
        </p:nvSpPr>
        <p:spPr>
          <a:xfrm>
            <a:off x="2613227" y="5318711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24,9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id="{4D0E863D-F276-4768-B792-8713D69B1F82}"/>
              </a:ext>
            </a:extLst>
          </p:cNvPr>
          <p:cNvSpPr/>
          <p:nvPr/>
        </p:nvSpPr>
        <p:spPr>
          <a:xfrm>
            <a:off x="3262000" y="5318711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14,1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18" name="Прямоугольник 217">
            <a:extLst>
              <a:ext uri="{FF2B5EF4-FFF2-40B4-BE49-F238E27FC236}">
                <a16:creationId xmlns:a16="http://schemas.microsoft.com/office/drawing/2014/main" id="{2FD5C2FE-99CD-4893-8D49-9396B0C8F3E1}"/>
              </a:ext>
            </a:extLst>
          </p:cNvPr>
          <p:cNvSpPr/>
          <p:nvPr/>
        </p:nvSpPr>
        <p:spPr>
          <a:xfrm>
            <a:off x="2613227" y="5863252"/>
            <a:ext cx="576653" cy="436593"/>
          </a:xfrm>
          <a:prstGeom prst="rect">
            <a:avLst/>
          </a:prstGeom>
          <a:noFill/>
          <a:ln w="28575">
            <a:solidFill>
              <a:srgbClr val="FBCA3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19" name="Прямоугольник 218">
            <a:extLst>
              <a:ext uri="{FF2B5EF4-FFF2-40B4-BE49-F238E27FC236}">
                <a16:creationId xmlns:a16="http://schemas.microsoft.com/office/drawing/2014/main" id="{CB928CEC-82E4-40E8-BA6A-4B8892E92EE1}"/>
              </a:ext>
            </a:extLst>
          </p:cNvPr>
          <p:cNvSpPr/>
          <p:nvPr/>
        </p:nvSpPr>
        <p:spPr>
          <a:xfrm>
            <a:off x="3262000" y="5863252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2" name="Прямоугольник 221">
            <a:extLst>
              <a:ext uri="{FF2B5EF4-FFF2-40B4-BE49-F238E27FC236}">
                <a16:creationId xmlns:a16="http://schemas.microsoft.com/office/drawing/2014/main" id="{10FE95D7-8656-4AE7-85F4-1B95E6E814E9}"/>
              </a:ext>
            </a:extLst>
          </p:cNvPr>
          <p:cNvSpPr/>
          <p:nvPr/>
        </p:nvSpPr>
        <p:spPr>
          <a:xfrm>
            <a:off x="3910773" y="5318711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14,2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3" name="Прямоугольник 222">
            <a:extLst>
              <a:ext uri="{FF2B5EF4-FFF2-40B4-BE49-F238E27FC236}">
                <a16:creationId xmlns:a16="http://schemas.microsoft.com/office/drawing/2014/main" id="{CF2CB723-F7EF-4A52-9547-06A151C55392}"/>
              </a:ext>
            </a:extLst>
          </p:cNvPr>
          <p:cNvSpPr/>
          <p:nvPr/>
        </p:nvSpPr>
        <p:spPr>
          <a:xfrm>
            <a:off x="3910773" y="5863252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5" name="Прямоугольник 224">
            <a:extLst>
              <a:ext uri="{FF2B5EF4-FFF2-40B4-BE49-F238E27FC236}">
                <a16:creationId xmlns:a16="http://schemas.microsoft.com/office/drawing/2014/main" id="{E34688D7-697C-4371-9375-238F788CB3BA}"/>
              </a:ext>
            </a:extLst>
          </p:cNvPr>
          <p:cNvSpPr/>
          <p:nvPr/>
        </p:nvSpPr>
        <p:spPr>
          <a:xfrm>
            <a:off x="4554974" y="5318711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14,4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6" name="Прямоугольник 225">
            <a:extLst>
              <a:ext uri="{FF2B5EF4-FFF2-40B4-BE49-F238E27FC236}">
                <a16:creationId xmlns:a16="http://schemas.microsoft.com/office/drawing/2014/main" id="{F853A9CF-86D2-421C-AEDE-9E386424B155}"/>
              </a:ext>
            </a:extLst>
          </p:cNvPr>
          <p:cNvSpPr/>
          <p:nvPr/>
        </p:nvSpPr>
        <p:spPr>
          <a:xfrm>
            <a:off x="4554974" y="5863252"/>
            <a:ext cx="576653" cy="436593"/>
          </a:xfrm>
          <a:prstGeom prst="rect">
            <a:avLst/>
          </a:prstGeom>
          <a:solidFill>
            <a:srgbClr val="FBCA31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8" name="Прямоугольник 227">
            <a:extLst>
              <a:ext uri="{FF2B5EF4-FFF2-40B4-BE49-F238E27FC236}">
                <a16:creationId xmlns:a16="http://schemas.microsoft.com/office/drawing/2014/main" id="{B3043DA5-CEEE-48AE-9895-CB8CD8AAC375}"/>
              </a:ext>
            </a:extLst>
          </p:cNvPr>
          <p:cNvSpPr/>
          <p:nvPr/>
        </p:nvSpPr>
        <p:spPr>
          <a:xfrm>
            <a:off x="8930212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id="{DCA09869-C3EB-49D7-A887-39B4ED1B72AC}"/>
              </a:ext>
            </a:extLst>
          </p:cNvPr>
          <p:cNvSpPr/>
          <p:nvPr/>
        </p:nvSpPr>
        <p:spPr>
          <a:xfrm>
            <a:off x="9578985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0" name="Прямоугольник 229">
            <a:extLst>
              <a:ext uri="{FF2B5EF4-FFF2-40B4-BE49-F238E27FC236}">
                <a16:creationId xmlns:a16="http://schemas.microsoft.com/office/drawing/2014/main" id="{0F06EFC6-E79C-4A90-A35E-E715D9BD7D97}"/>
              </a:ext>
            </a:extLst>
          </p:cNvPr>
          <p:cNvSpPr/>
          <p:nvPr/>
        </p:nvSpPr>
        <p:spPr>
          <a:xfrm>
            <a:off x="10227758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1" name="Прямоугольник 230">
            <a:extLst>
              <a:ext uri="{FF2B5EF4-FFF2-40B4-BE49-F238E27FC236}">
                <a16:creationId xmlns:a16="http://schemas.microsoft.com/office/drawing/2014/main" id="{3C876E02-86D4-46E2-8F1A-DE5C9D0F49E6}"/>
              </a:ext>
            </a:extLst>
          </p:cNvPr>
          <p:cNvSpPr/>
          <p:nvPr/>
        </p:nvSpPr>
        <p:spPr>
          <a:xfrm>
            <a:off x="10871959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32" name="Рисунок 231" descr="Маркеры-галочки">
            <a:extLst>
              <a:ext uri="{FF2B5EF4-FFF2-40B4-BE49-F238E27FC236}">
                <a16:creationId xmlns:a16="http://schemas.microsoft.com/office/drawing/2014/main" id="{2018B3E6-7CE5-4DB4-80CE-F4464EA0DB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5387588"/>
            <a:ext cx="287143" cy="287143"/>
          </a:xfrm>
          <a:prstGeom prst="rect">
            <a:avLst/>
          </a:prstGeom>
        </p:spPr>
      </p:pic>
      <p:sp>
        <p:nvSpPr>
          <p:cNvPr id="233" name="Прямоугольник 232">
            <a:extLst>
              <a:ext uri="{FF2B5EF4-FFF2-40B4-BE49-F238E27FC236}">
                <a16:creationId xmlns:a16="http://schemas.microsoft.com/office/drawing/2014/main" id="{3752F644-68E1-44AD-B1F9-554F45310948}"/>
              </a:ext>
            </a:extLst>
          </p:cNvPr>
          <p:cNvSpPr/>
          <p:nvPr/>
        </p:nvSpPr>
        <p:spPr>
          <a:xfrm>
            <a:off x="6927125" y="5319346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Штрафы, санкции, возмещение ущерба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34" name="Рисунок 233" descr="Маркеры-галочки">
            <a:extLst>
              <a:ext uri="{FF2B5EF4-FFF2-40B4-BE49-F238E27FC236}">
                <a16:creationId xmlns:a16="http://schemas.microsoft.com/office/drawing/2014/main" id="{EAB624F5-78E2-450B-86C8-EF7777FA06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44" y="5935371"/>
            <a:ext cx="287143" cy="287143"/>
          </a:xfrm>
          <a:prstGeom prst="rect">
            <a:avLst/>
          </a:prstGeom>
        </p:spPr>
      </p:pic>
      <p:sp>
        <p:nvSpPr>
          <p:cNvPr id="235" name="Прямоугольник 234">
            <a:extLst>
              <a:ext uri="{FF2B5EF4-FFF2-40B4-BE49-F238E27FC236}">
                <a16:creationId xmlns:a16="http://schemas.microsoft.com/office/drawing/2014/main" id="{B8A0E822-1427-4E26-A3AC-92137EF83FD5}"/>
              </a:ext>
            </a:extLst>
          </p:cNvPr>
          <p:cNvSpPr/>
          <p:nvPr/>
        </p:nvSpPr>
        <p:spPr>
          <a:xfrm>
            <a:off x="6927125" y="5863887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Прочие неналоговые доходы</a:t>
            </a:r>
          </a:p>
        </p:txBody>
      </p:sp>
      <p:sp>
        <p:nvSpPr>
          <p:cNvPr id="238" name="Прямоугольник 237">
            <a:extLst>
              <a:ext uri="{FF2B5EF4-FFF2-40B4-BE49-F238E27FC236}">
                <a16:creationId xmlns:a16="http://schemas.microsoft.com/office/drawing/2014/main" id="{36E87BC4-A75C-40F6-9684-79E17B164AC2}"/>
              </a:ext>
            </a:extLst>
          </p:cNvPr>
          <p:cNvSpPr/>
          <p:nvPr/>
        </p:nvSpPr>
        <p:spPr>
          <a:xfrm>
            <a:off x="8940993" y="531934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8,9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9" name="Прямоугольник 238">
            <a:extLst>
              <a:ext uri="{FF2B5EF4-FFF2-40B4-BE49-F238E27FC236}">
                <a16:creationId xmlns:a16="http://schemas.microsoft.com/office/drawing/2014/main" id="{E9997DD7-44F8-45E3-B82D-DA88DC4DAB51}"/>
              </a:ext>
            </a:extLst>
          </p:cNvPr>
          <p:cNvSpPr/>
          <p:nvPr/>
        </p:nvSpPr>
        <p:spPr>
          <a:xfrm>
            <a:off x="9589766" y="531934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2,5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0" name="Прямоугольник 239">
            <a:extLst>
              <a:ext uri="{FF2B5EF4-FFF2-40B4-BE49-F238E27FC236}">
                <a16:creationId xmlns:a16="http://schemas.microsoft.com/office/drawing/2014/main" id="{9A775BFA-01DA-42E8-A791-E394CDFE3980}"/>
              </a:ext>
            </a:extLst>
          </p:cNvPr>
          <p:cNvSpPr/>
          <p:nvPr/>
        </p:nvSpPr>
        <p:spPr>
          <a:xfrm>
            <a:off x="8940993" y="5863887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0,8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41" name="Прямоугольник 240">
            <a:extLst>
              <a:ext uri="{FF2B5EF4-FFF2-40B4-BE49-F238E27FC236}">
                <a16:creationId xmlns:a16="http://schemas.microsoft.com/office/drawing/2014/main" id="{83F4E92A-3C99-4631-AF50-3B8D41BCF3D2}"/>
              </a:ext>
            </a:extLst>
          </p:cNvPr>
          <p:cNvSpPr/>
          <p:nvPr/>
        </p:nvSpPr>
        <p:spPr>
          <a:xfrm>
            <a:off x="9589766" y="586388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0,2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65074DA9-AEB0-4584-BB74-E56ED0359911}"/>
              </a:ext>
            </a:extLst>
          </p:cNvPr>
          <p:cNvSpPr/>
          <p:nvPr/>
        </p:nvSpPr>
        <p:spPr>
          <a:xfrm>
            <a:off x="10238539" y="531934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5" name="Прямоугольник 244">
            <a:extLst>
              <a:ext uri="{FF2B5EF4-FFF2-40B4-BE49-F238E27FC236}">
                <a16:creationId xmlns:a16="http://schemas.microsoft.com/office/drawing/2014/main" id="{468FA775-B4D1-4F5E-8ACF-17765270D11D}"/>
              </a:ext>
            </a:extLst>
          </p:cNvPr>
          <p:cNvSpPr/>
          <p:nvPr/>
        </p:nvSpPr>
        <p:spPr>
          <a:xfrm>
            <a:off x="10238539" y="586388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id="{D1EEFCFC-CF52-4050-B4D0-DFAC31DFFC75}"/>
              </a:ext>
            </a:extLst>
          </p:cNvPr>
          <p:cNvSpPr/>
          <p:nvPr/>
        </p:nvSpPr>
        <p:spPr>
          <a:xfrm>
            <a:off x="10918366" y="531934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8" name="Прямоугольник 247">
            <a:extLst>
              <a:ext uri="{FF2B5EF4-FFF2-40B4-BE49-F238E27FC236}">
                <a16:creationId xmlns:a16="http://schemas.microsoft.com/office/drawing/2014/main" id="{2A8F69E8-4958-4D7F-AC02-1E152CD264C1}"/>
              </a:ext>
            </a:extLst>
          </p:cNvPr>
          <p:cNvSpPr/>
          <p:nvPr/>
        </p:nvSpPr>
        <p:spPr>
          <a:xfrm>
            <a:off x="10918366" y="586388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50" name="Прямоугольник 249">
            <a:extLst>
              <a:ext uri="{FF2B5EF4-FFF2-40B4-BE49-F238E27FC236}">
                <a16:creationId xmlns:a16="http://schemas.microsoft.com/office/drawing/2014/main" id="{79638249-B4BA-4988-955E-1A234CDAABA0}"/>
              </a:ext>
            </a:extLst>
          </p:cNvPr>
          <p:cNvSpPr/>
          <p:nvPr/>
        </p:nvSpPr>
        <p:spPr>
          <a:xfrm>
            <a:off x="966677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1" name="Прямоугольник 250">
            <a:extLst>
              <a:ext uri="{FF2B5EF4-FFF2-40B4-BE49-F238E27FC236}">
                <a16:creationId xmlns:a16="http://schemas.microsoft.com/office/drawing/2014/main" id="{9C1E9806-4396-4956-8BB1-2A18B079EA6A}"/>
              </a:ext>
            </a:extLst>
          </p:cNvPr>
          <p:cNvSpPr/>
          <p:nvPr/>
        </p:nvSpPr>
        <p:spPr>
          <a:xfrm>
            <a:off x="2084113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2" name="Прямоугольник 251">
            <a:extLst>
              <a:ext uri="{FF2B5EF4-FFF2-40B4-BE49-F238E27FC236}">
                <a16:creationId xmlns:a16="http://schemas.microsoft.com/office/drawing/2014/main" id="{293FFF60-66F4-4FA9-8889-7B945CE9A89A}"/>
              </a:ext>
            </a:extLst>
          </p:cNvPr>
          <p:cNvSpPr/>
          <p:nvPr/>
        </p:nvSpPr>
        <p:spPr>
          <a:xfrm>
            <a:off x="3201549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3" name="Прямоугольник 252">
            <a:extLst>
              <a:ext uri="{FF2B5EF4-FFF2-40B4-BE49-F238E27FC236}">
                <a16:creationId xmlns:a16="http://schemas.microsoft.com/office/drawing/2014/main" id="{FC96F4CB-0E9D-4867-B069-5105B681A532}"/>
              </a:ext>
            </a:extLst>
          </p:cNvPr>
          <p:cNvSpPr/>
          <p:nvPr/>
        </p:nvSpPr>
        <p:spPr>
          <a:xfrm>
            <a:off x="4280886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8" name="Прямоугольник 257">
            <a:extLst>
              <a:ext uri="{FF2B5EF4-FFF2-40B4-BE49-F238E27FC236}">
                <a16:creationId xmlns:a16="http://schemas.microsoft.com/office/drawing/2014/main" id="{8DB667AA-594D-461B-84DB-E3AA47292638}"/>
              </a:ext>
            </a:extLst>
          </p:cNvPr>
          <p:cNvSpPr/>
          <p:nvPr/>
        </p:nvSpPr>
        <p:spPr>
          <a:xfrm>
            <a:off x="7518053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9" name="Прямоугольник 258">
            <a:extLst>
              <a:ext uri="{FF2B5EF4-FFF2-40B4-BE49-F238E27FC236}">
                <a16:creationId xmlns:a16="http://schemas.microsoft.com/office/drawing/2014/main" id="{8F5E2A78-FEE7-4380-95B8-28C037897549}"/>
              </a:ext>
            </a:extLst>
          </p:cNvPr>
          <p:cNvSpPr/>
          <p:nvPr/>
        </p:nvSpPr>
        <p:spPr>
          <a:xfrm>
            <a:off x="8635489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60" name="Прямоугольник 259">
            <a:extLst>
              <a:ext uri="{FF2B5EF4-FFF2-40B4-BE49-F238E27FC236}">
                <a16:creationId xmlns:a16="http://schemas.microsoft.com/office/drawing/2014/main" id="{A4AD69D5-3E8C-4E0E-A4CB-AEE1F0235C7F}"/>
              </a:ext>
            </a:extLst>
          </p:cNvPr>
          <p:cNvSpPr/>
          <p:nvPr/>
        </p:nvSpPr>
        <p:spPr>
          <a:xfrm>
            <a:off x="9752925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61" name="Прямоугольник 260">
            <a:extLst>
              <a:ext uri="{FF2B5EF4-FFF2-40B4-BE49-F238E27FC236}">
                <a16:creationId xmlns:a16="http://schemas.microsoft.com/office/drawing/2014/main" id="{6D74ED27-A970-41C0-A945-C37E7968AC08}"/>
              </a:ext>
            </a:extLst>
          </p:cNvPr>
          <p:cNvSpPr/>
          <p:nvPr/>
        </p:nvSpPr>
        <p:spPr>
          <a:xfrm>
            <a:off x="10806862" y="1286153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62" name="图片 123">
            <a:extLst>
              <a:ext uri="{FF2B5EF4-FFF2-40B4-BE49-F238E27FC236}">
                <a16:creationId xmlns:a16="http://schemas.microsoft.com/office/drawing/2014/main" id="{748C3915-F70F-4C75-AC42-E439B6BF39C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65639" y="890212"/>
            <a:ext cx="1334298" cy="19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578287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38341" y="156305"/>
            <a:ext cx="9327959" cy="67148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373978" y="152593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cxnSp>
        <p:nvCxnSpPr>
          <p:cNvPr id="125" name="Прямая соединительная линия 124">
            <a:extLst>
              <a:ext uri="{FF2B5EF4-FFF2-40B4-BE49-F238E27FC236}">
                <a16:creationId xmlns:a16="http://schemas.microsoft.com/office/drawing/2014/main" id="{F0CECED7-4EEC-4D12-A42F-BE881756D642}"/>
              </a:ext>
            </a:extLst>
          </p:cNvPr>
          <p:cNvCxnSpPr>
            <a:cxnSpLocks/>
          </p:cNvCxnSpPr>
          <p:nvPr/>
        </p:nvCxnSpPr>
        <p:spPr>
          <a:xfrm>
            <a:off x="1487822" y="6464300"/>
            <a:ext cx="8886156" cy="0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C5B7186F-A0C4-4646-AEAC-C1148A9A6D3D}"/>
              </a:ext>
            </a:extLst>
          </p:cNvPr>
          <p:cNvSpPr/>
          <p:nvPr/>
        </p:nvSpPr>
        <p:spPr>
          <a:xfrm rot="10800000" flipV="1">
            <a:off x="676297" y="1147934"/>
            <a:ext cx="3267871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32" name="Прямоугольник 131">
            <a:extLst>
              <a:ext uri="{FF2B5EF4-FFF2-40B4-BE49-F238E27FC236}">
                <a16:creationId xmlns:a16="http://schemas.microsoft.com/office/drawing/2014/main" id="{B1291E09-08E4-41F5-B19C-D4D71AAB2A80}"/>
              </a:ext>
            </a:extLst>
          </p:cNvPr>
          <p:cNvSpPr/>
          <p:nvPr/>
        </p:nvSpPr>
        <p:spPr>
          <a:xfrm>
            <a:off x="5053371" y="1393820"/>
            <a:ext cx="970395" cy="341348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1 221,9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3" name="Прямоугольник 132">
            <a:extLst>
              <a:ext uri="{FF2B5EF4-FFF2-40B4-BE49-F238E27FC236}">
                <a16:creationId xmlns:a16="http://schemas.microsoft.com/office/drawing/2014/main" id="{8D4A72AA-7AE3-41CB-9E60-0EDEDBE3A9F8}"/>
              </a:ext>
            </a:extLst>
          </p:cNvPr>
          <p:cNvSpPr/>
          <p:nvPr/>
        </p:nvSpPr>
        <p:spPr>
          <a:xfrm>
            <a:off x="6151314" y="1393820"/>
            <a:ext cx="970395" cy="341348"/>
          </a:xfrm>
          <a:prstGeom prst="rect">
            <a:avLst/>
          </a:prstGeom>
          <a:solidFill>
            <a:srgbClr val="9EAEC3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1 329,3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pic>
        <p:nvPicPr>
          <p:cNvPr id="143" name="Рисунок 142" descr="Маркеры-галочки">
            <a:extLst>
              <a:ext uri="{FF2B5EF4-FFF2-40B4-BE49-F238E27FC236}">
                <a16:creationId xmlns:a16="http://schemas.microsoft.com/office/drawing/2014/main" id="{2B5F58CF-5ED5-40D8-BB37-725B17B9CB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3573845"/>
            <a:ext cx="287143" cy="287143"/>
          </a:xfrm>
          <a:prstGeom prst="rect">
            <a:avLst/>
          </a:prstGeom>
        </p:spPr>
      </p:pic>
      <p:sp>
        <p:nvSpPr>
          <p:cNvPr id="144" name="Прямоугольник 143">
            <a:extLst>
              <a:ext uri="{FF2B5EF4-FFF2-40B4-BE49-F238E27FC236}">
                <a16:creationId xmlns:a16="http://schemas.microsoft.com/office/drawing/2014/main" id="{5EEA2D6B-4588-49FC-A357-925293CF480B}"/>
              </a:ext>
            </a:extLst>
          </p:cNvPr>
          <p:cNvSpPr/>
          <p:nvPr/>
        </p:nvSpPr>
        <p:spPr>
          <a:xfrm>
            <a:off x="862678" y="3483445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Акцизы</a:t>
            </a:r>
          </a:p>
        </p:txBody>
      </p:sp>
      <p:pic>
        <p:nvPicPr>
          <p:cNvPr id="145" name="Рисунок 144" descr="Маркеры-галочки">
            <a:extLst>
              <a:ext uri="{FF2B5EF4-FFF2-40B4-BE49-F238E27FC236}">
                <a16:creationId xmlns:a16="http://schemas.microsoft.com/office/drawing/2014/main" id="{AA8908B5-0B35-4DEA-AD3A-7C340B563F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4121628"/>
            <a:ext cx="287143" cy="287143"/>
          </a:xfrm>
          <a:prstGeom prst="rect">
            <a:avLst/>
          </a:prstGeom>
        </p:spPr>
      </p:pic>
      <p:sp>
        <p:nvSpPr>
          <p:cNvPr id="146" name="Прямоугольник 145">
            <a:extLst>
              <a:ext uri="{FF2B5EF4-FFF2-40B4-BE49-F238E27FC236}">
                <a16:creationId xmlns:a16="http://schemas.microsoft.com/office/drawing/2014/main" id="{A3AC0D34-451D-42D8-A6C2-A7F5FA6438C2}"/>
              </a:ext>
            </a:extLst>
          </p:cNvPr>
          <p:cNvSpPr/>
          <p:nvPr/>
        </p:nvSpPr>
        <p:spPr>
          <a:xfrm>
            <a:off x="862678" y="4027986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Налоги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на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совокупный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47" name="Рисунок 146" descr="Маркеры-галочки">
            <a:extLst>
              <a:ext uri="{FF2B5EF4-FFF2-40B4-BE49-F238E27FC236}">
                <a16:creationId xmlns:a16="http://schemas.microsoft.com/office/drawing/2014/main" id="{0AF5EBE2-16D4-4723-964B-33621CFDF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4669411"/>
            <a:ext cx="287143" cy="287143"/>
          </a:xfrm>
          <a:prstGeom prst="rect">
            <a:avLst/>
          </a:prstGeom>
        </p:spPr>
      </p:pic>
      <p:sp>
        <p:nvSpPr>
          <p:cNvPr id="148" name="Прямоугольник 147">
            <a:extLst>
              <a:ext uri="{FF2B5EF4-FFF2-40B4-BE49-F238E27FC236}">
                <a16:creationId xmlns:a16="http://schemas.microsoft.com/office/drawing/2014/main" id="{698ADFE2-73D5-497C-AE6B-FC0D1912CAAD}"/>
              </a:ext>
            </a:extLst>
          </p:cNvPr>
          <p:cNvSpPr/>
          <p:nvPr/>
        </p:nvSpPr>
        <p:spPr>
          <a:xfrm>
            <a:off x="862678" y="4572527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Налоги на имущество физических лиц</a:t>
            </a:r>
          </a:p>
        </p:txBody>
      </p:sp>
      <p:pic>
        <p:nvPicPr>
          <p:cNvPr id="149" name="Рисунок 148" descr="Маркеры-галочки">
            <a:extLst>
              <a:ext uri="{FF2B5EF4-FFF2-40B4-BE49-F238E27FC236}">
                <a16:creationId xmlns:a16="http://schemas.microsoft.com/office/drawing/2014/main" id="{508D24CD-E3B0-4EAB-921E-8ACBC573D4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5217194"/>
            <a:ext cx="287143" cy="287143"/>
          </a:xfrm>
          <a:prstGeom prst="rect">
            <a:avLst/>
          </a:prstGeom>
        </p:spPr>
      </p:pic>
      <p:sp>
        <p:nvSpPr>
          <p:cNvPr id="150" name="Прямоугольник 149">
            <a:extLst>
              <a:ext uri="{FF2B5EF4-FFF2-40B4-BE49-F238E27FC236}">
                <a16:creationId xmlns:a16="http://schemas.microsoft.com/office/drawing/2014/main" id="{1F1E3CDD-E54E-408D-9FD4-063E85097707}"/>
              </a:ext>
            </a:extLst>
          </p:cNvPr>
          <p:cNvSpPr/>
          <p:nvPr/>
        </p:nvSpPr>
        <p:spPr>
          <a:xfrm>
            <a:off x="862678" y="5117069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Земельный налог</a:t>
            </a:r>
          </a:p>
        </p:txBody>
      </p:sp>
      <p:pic>
        <p:nvPicPr>
          <p:cNvPr id="151" name="Рисунок 150" descr="Маркеры-галочки">
            <a:extLst>
              <a:ext uri="{FF2B5EF4-FFF2-40B4-BE49-F238E27FC236}">
                <a16:creationId xmlns:a16="http://schemas.microsoft.com/office/drawing/2014/main" id="{C980916E-AAFF-41A8-A689-86670BE9E5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3026062"/>
            <a:ext cx="287143" cy="287143"/>
          </a:xfrm>
          <a:prstGeom prst="rect">
            <a:avLst/>
          </a:prstGeom>
        </p:spPr>
      </p:pic>
      <p:sp>
        <p:nvSpPr>
          <p:cNvPr id="152" name="Прямоугольник 151">
            <a:extLst>
              <a:ext uri="{FF2B5EF4-FFF2-40B4-BE49-F238E27FC236}">
                <a16:creationId xmlns:a16="http://schemas.microsoft.com/office/drawing/2014/main" id="{F6B71062-BA2D-46E6-A22B-EEDBD634F352}"/>
              </a:ext>
            </a:extLst>
          </p:cNvPr>
          <p:cNvSpPr/>
          <p:nvPr/>
        </p:nvSpPr>
        <p:spPr>
          <a:xfrm>
            <a:off x="862678" y="2938904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НДФЛ 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3" name="Прямоугольник 152">
            <a:extLst>
              <a:ext uri="{FF2B5EF4-FFF2-40B4-BE49-F238E27FC236}">
                <a16:creationId xmlns:a16="http://schemas.microsoft.com/office/drawing/2014/main" id="{B0BFC53A-5702-47E0-9B73-C786DD520C21}"/>
              </a:ext>
            </a:extLst>
          </p:cNvPr>
          <p:cNvSpPr/>
          <p:nvPr/>
        </p:nvSpPr>
        <p:spPr>
          <a:xfrm>
            <a:off x="3295395" y="2938904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645,7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4" name="Прямоугольник 153">
            <a:extLst>
              <a:ext uri="{FF2B5EF4-FFF2-40B4-BE49-F238E27FC236}">
                <a16:creationId xmlns:a16="http://schemas.microsoft.com/office/drawing/2014/main" id="{058D92DD-338D-4D7C-A867-EA1A01EEC628}"/>
              </a:ext>
            </a:extLst>
          </p:cNvPr>
          <p:cNvSpPr/>
          <p:nvPr/>
        </p:nvSpPr>
        <p:spPr>
          <a:xfrm>
            <a:off x="3944168" y="2938904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645,4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5" name="Прямоугольник 154">
            <a:extLst>
              <a:ext uri="{FF2B5EF4-FFF2-40B4-BE49-F238E27FC236}">
                <a16:creationId xmlns:a16="http://schemas.microsoft.com/office/drawing/2014/main" id="{4C7F10BC-C49F-4F7F-ABE2-3694438B2380}"/>
              </a:ext>
            </a:extLst>
          </p:cNvPr>
          <p:cNvSpPr/>
          <p:nvPr/>
        </p:nvSpPr>
        <p:spPr>
          <a:xfrm>
            <a:off x="3295395" y="3483445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17,4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6" name="Прямоугольник 155">
            <a:extLst>
              <a:ext uri="{FF2B5EF4-FFF2-40B4-BE49-F238E27FC236}">
                <a16:creationId xmlns:a16="http://schemas.microsoft.com/office/drawing/2014/main" id="{59CDE7DD-6B56-40C9-A936-93D3CA107CF5}"/>
              </a:ext>
            </a:extLst>
          </p:cNvPr>
          <p:cNvSpPr/>
          <p:nvPr/>
        </p:nvSpPr>
        <p:spPr>
          <a:xfrm>
            <a:off x="3944168" y="3483445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7" name="Прямоугольник 156">
            <a:extLst>
              <a:ext uri="{FF2B5EF4-FFF2-40B4-BE49-F238E27FC236}">
                <a16:creationId xmlns:a16="http://schemas.microsoft.com/office/drawing/2014/main" id="{472305D0-87CC-408E-B2DC-A5B98E8F3B53}"/>
              </a:ext>
            </a:extLst>
          </p:cNvPr>
          <p:cNvSpPr/>
          <p:nvPr/>
        </p:nvSpPr>
        <p:spPr>
          <a:xfrm>
            <a:off x="3295395" y="4027986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152,5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58" name="Прямоугольник 157">
            <a:extLst>
              <a:ext uri="{FF2B5EF4-FFF2-40B4-BE49-F238E27FC236}">
                <a16:creationId xmlns:a16="http://schemas.microsoft.com/office/drawing/2014/main" id="{9625A89F-9E67-4656-B123-5CE04F2CBC3F}"/>
              </a:ext>
            </a:extLst>
          </p:cNvPr>
          <p:cNvSpPr/>
          <p:nvPr/>
        </p:nvSpPr>
        <p:spPr>
          <a:xfrm>
            <a:off x="3944168" y="4027986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157,0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59" name="Прямоугольник 158">
            <a:extLst>
              <a:ext uri="{FF2B5EF4-FFF2-40B4-BE49-F238E27FC236}">
                <a16:creationId xmlns:a16="http://schemas.microsoft.com/office/drawing/2014/main" id="{021DED14-1F62-4D15-B785-FEA505330A9D}"/>
              </a:ext>
            </a:extLst>
          </p:cNvPr>
          <p:cNvSpPr/>
          <p:nvPr/>
        </p:nvSpPr>
        <p:spPr>
          <a:xfrm>
            <a:off x="3295395" y="4572527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144,0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:a16="http://schemas.microsoft.com/office/drawing/2014/main" id="{263C3B40-D302-452D-846B-4620DA7E6C69}"/>
              </a:ext>
            </a:extLst>
          </p:cNvPr>
          <p:cNvSpPr/>
          <p:nvPr/>
        </p:nvSpPr>
        <p:spPr>
          <a:xfrm>
            <a:off x="3944168" y="4572527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135,1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:a16="http://schemas.microsoft.com/office/drawing/2014/main" id="{BF5C2B03-F9C8-424F-96D5-D9CA76B30FDD}"/>
              </a:ext>
            </a:extLst>
          </p:cNvPr>
          <p:cNvSpPr/>
          <p:nvPr/>
        </p:nvSpPr>
        <p:spPr>
          <a:xfrm>
            <a:off x="3295395" y="5117069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237,5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62" name="Прямоугольник 161">
            <a:extLst>
              <a:ext uri="{FF2B5EF4-FFF2-40B4-BE49-F238E27FC236}">
                <a16:creationId xmlns:a16="http://schemas.microsoft.com/office/drawing/2014/main" id="{A7EA6DC1-030E-4088-A15D-FF7868E2B171}"/>
              </a:ext>
            </a:extLst>
          </p:cNvPr>
          <p:cNvSpPr/>
          <p:nvPr/>
        </p:nvSpPr>
        <p:spPr>
          <a:xfrm>
            <a:off x="3944168" y="5117069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220,0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E0B3191-99B5-4B56-BEAC-DC1DBA37CB00}"/>
              </a:ext>
            </a:extLst>
          </p:cNvPr>
          <p:cNvSpPr/>
          <p:nvPr/>
        </p:nvSpPr>
        <p:spPr>
          <a:xfrm>
            <a:off x="4592941" y="2938904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681,1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3829AC85-712E-4A07-848D-0D8F42D74FAE}"/>
              </a:ext>
            </a:extLst>
          </p:cNvPr>
          <p:cNvSpPr/>
          <p:nvPr/>
        </p:nvSpPr>
        <p:spPr>
          <a:xfrm>
            <a:off x="4592941" y="3483445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6" name="Прямоугольник 95">
            <a:extLst>
              <a:ext uri="{FF2B5EF4-FFF2-40B4-BE49-F238E27FC236}">
                <a16:creationId xmlns:a16="http://schemas.microsoft.com/office/drawing/2014/main" id="{00123482-8500-43F7-911D-379E2E7929F5}"/>
              </a:ext>
            </a:extLst>
          </p:cNvPr>
          <p:cNvSpPr/>
          <p:nvPr/>
        </p:nvSpPr>
        <p:spPr>
          <a:xfrm>
            <a:off x="4592941" y="4027986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170,1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D2F40B1C-4D86-4AA5-8FCA-4308778657B4}"/>
              </a:ext>
            </a:extLst>
          </p:cNvPr>
          <p:cNvSpPr/>
          <p:nvPr/>
        </p:nvSpPr>
        <p:spPr>
          <a:xfrm>
            <a:off x="4592941" y="4572527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135,2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274E94AE-DD68-45CB-9151-CF4359CCCD12}"/>
              </a:ext>
            </a:extLst>
          </p:cNvPr>
          <p:cNvSpPr/>
          <p:nvPr/>
        </p:nvSpPr>
        <p:spPr>
          <a:xfrm>
            <a:off x="4592941" y="5117069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229,8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99" name="Прямоугольник 98">
            <a:extLst>
              <a:ext uri="{FF2B5EF4-FFF2-40B4-BE49-F238E27FC236}">
                <a16:creationId xmlns:a16="http://schemas.microsoft.com/office/drawing/2014/main" id="{1E27F786-CC7E-4F0F-B731-FD3061414C11}"/>
              </a:ext>
            </a:extLst>
          </p:cNvPr>
          <p:cNvSpPr/>
          <p:nvPr/>
        </p:nvSpPr>
        <p:spPr>
          <a:xfrm>
            <a:off x="5237142" y="2938904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714,4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id="{2BB329D5-3429-4E5E-A002-E5F5D009C499}"/>
              </a:ext>
            </a:extLst>
          </p:cNvPr>
          <p:cNvSpPr/>
          <p:nvPr/>
        </p:nvSpPr>
        <p:spPr>
          <a:xfrm>
            <a:off x="5237142" y="3483445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18,4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936A4DC5-20B4-40A0-A8C7-31C7F5AE4BD8}"/>
              </a:ext>
            </a:extLst>
          </p:cNvPr>
          <p:cNvSpPr/>
          <p:nvPr/>
        </p:nvSpPr>
        <p:spPr>
          <a:xfrm>
            <a:off x="5237142" y="4027986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184,9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:a16="http://schemas.microsoft.com/office/drawing/2014/main" id="{13983CB6-D1A8-4E4E-9A05-E2E123D816C7}"/>
              </a:ext>
            </a:extLst>
          </p:cNvPr>
          <p:cNvSpPr/>
          <p:nvPr/>
        </p:nvSpPr>
        <p:spPr>
          <a:xfrm>
            <a:off x="5237142" y="4572527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135,3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7515B91A-397A-439F-87C3-02193BB1BC50}"/>
              </a:ext>
            </a:extLst>
          </p:cNvPr>
          <p:cNvSpPr/>
          <p:nvPr/>
        </p:nvSpPr>
        <p:spPr>
          <a:xfrm>
            <a:off x="5237142" y="5117069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240,3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6" name="Прямоугольник 115">
            <a:extLst>
              <a:ext uri="{FF2B5EF4-FFF2-40B4-BE49-F238E27FC236}">
                <a16:creationId xmlns:a16="http://schemas.microsoft.com/office/drawing/2014/main" id="{737B44D3-87ED-488E-B2D6-F24134FD0A33}"/>
              </a:ext>
            </a:extLst>
          </p:cNvPr>
          <p:cNvSpPr/>
          <p:nvPr/>
        </p:nvSpPr>
        <p:spPr>
          <a:xfrm>
            <a:off x="7249257" y="1393820"/>
            <a:ext cx="970395" cy="341348"/>
          </a:xfrm>
          <a:prstGeom prst="rect">
            <a:avLst/>
          </a:prstGeom>
          <a:solidFill>
            <a:srgbClr val="9EAEC3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1 388,8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7" name="Прямоугольник 116">
            <a:extLst>
              <a:ext uri="{FF2B5EF4-FFF2-40B4-BE49-F238E27FC236}">
                <a16:creationId xmlns:a16="http://schemas.microsoft.com/office/drawing/2014/main" id="{F0B36AAA-77E0-4778-83E1-94524573E0C1}"/>
              </a:ext>
            </a:extLst>
          </p:cNvPr>
          <p:cNvSpPr/>
          <p:nvPr/>
        </p:nvSpPr>
        <p:spPr>
          <a:xfrm>
            <a:off x="8360176" y="1393820"/>
            <a:ext cx="970395" cy="341348"/>
          </a:xfrm>
          <a:prstGeom prst="rect">
            <a:avLst/>
          </a:prstGeom>
          <a:solidFill>
            <a:srgbClr val="9EAEC3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1 448,5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8" name="Прямоугольник 117">
            <a:extLst>
              <a:ext uri="{FF2B5EF4-FFF2-40B4-BE49-F238E27FC236}">
                <a16:creationId xmlns:a16="http://schemas.microsoft.com/office/drawing/2014/main" id="{316C4829-93E8-4DFC-82FB-5B38423AADDB}"/>
              </a:ext>
            </a:extLst>
          </p:cNvPr>
          <p:cNvSpPr/>
          <p:nvPr/>
        </p:nvSpPr>
        <p:spPr>
          <a:xfrm>
            <a:off x="3295395" y="24619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30CF6DB7-E785-4C76-BE66-F5C2C853427F}"/>
              </a:ext>
            </a:extLst>
          </p:cNvPr>
          <p:cNvSpPr/>
          <p:nvPr/>
        </p:nvSpPr>
        <p:spPr>
          <a:xfrm>
            <a:off x="3944168" y="24619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20" name="Прямоугольник 119">
            <a:extLst>
              <a:ext uri="{FF2B5EF4-FFF2-40B4-BE49-F238E27FC236}">
                <a16:creationId xmlns:a16="http://schemas.microsoft.com/office/drawing/2014/main" id="{D51390B0-FF6B-45D2-B2DE-44A0E7F0BD32}"/>
              </a:ext>
            </a:extLst>
          </p:cNvPr>
          <p:cNvSpPr/>
          <p:nvPr/>
        </p:nvSpPr>
        <p:spPr>
          <a:xfrm>
            <a:off x="4592941" y="24619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21" name="Прямоугольник 120">
            <a:extLst>
              <a:ext uri="{FF2B5EF4-FFF2-40B4-BE49-F238E27FC236}">
                <a16:creationId xmlns:a16="http://schemas.microsoft.com/office/drawing/2014/main" id="{0D476187-C2F8-4D9D-A0CB-86AB55EE652F}"/>
              </a:ext>
            </a:extLst>
          </p:cNvPr>
          <p:cNvSpPr/>
          <p:nvPr/>
        </p:nvSpPr>
        <p:spPr>
          <a:xfrm>
            <a:off x="5237142" y="24619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22" name="Rectangle 2082">
            <a:extLst>
              <a:ext uri="{FF2B5EF4-FFF2-40B4-BE49-F238E27FC236}">
                <a16:creationId xmlns:a16="http://schemas.microsoft.com/office/drawing/2014/main" id="{4B1110CF-F58E-4618-BFA1-79AF7ADEE7FD}"/>
              </a:ext>
            </a:extLst>
          </p:cNvPr>
          <p:cNvSpPr/>
          <p:nvPr/>
        </p:nvSpPr>
        <p:spPr>
          <a:xfrm>
            <a:off x="770013" y="294659"/>
            <a:ext cx="8494313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400" dirty="0">
                <a:solidFill>
                  <a:schemeClr val="tx1"/>
                </a:solidFill>
                <a:latin typeface="Akrobat ExtraBold" panose="00000900000000000000" pitchFamily="2" charset="-52"/>
              </a:rPr>
              <a:t>  Информация об объеме и структуре налоговых доходов (в динамике)</a:t>
            </a:r>
          </a:p>
        </p:txBody>
      </p:sp>
      <p:pic>
        <p:nvPicPr>
          <p:cNvPr id="123" name="Рисунок 122" descr="Маркеры-галочки">
            <a:extLst>
              <a:ext uri="{FF2B5EF4-FFF2-40B4-BE49-F238E27FC236}">
                <a16:creationId xmlns:a16="http://schemas.microsoft.com/office/drawing/2014/main" id="{5EE563B8-0E8D-4A97-BECD-16B79B7B64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716" y="5755253"/>
            <a:ext cx="287143" cy="287143"/>
          </a:xfrm>
          <a:prstGeom prst="rect">
            <a:avLst/>
          </a:prstGeom>
        </p:spPr>
      </p:pic>
      <p:sp>
        <p:nvSpPr>
          <p:cNvPr id="207" name="Прямоугольник 206">
            <a:extLst>
              <a:ext uri="{FF2B5EF4-FFF2-40B4-BE49-F238E27FC236}">
                <a16:creationId xmlns:a16="http://schemas.microsoft.com/office/drawing/2014/main" id="{9253B4F4-5F44-4645-9FF3-2DCD69A9C0CF}"/>
              </a:ext>
            </a:extLst>
          </p:cNvPr>
          <p:cNvSpPr/>
          <p:nvPr/>
        </p:nvSpPr>
        <p:spPr>
          <a:xfrm>
            <a:off x="862678" y="5661611"/>
            <a:ext cx="167842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Государственная пошлина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16" name="Прямоугольник 215">
            <a:extLst>
              <a:ext uri="{FF2B5EF4-FFF2-40B4-BE49-F238E27FC236}">
                <a16:creationId xmlns:a16="http://schemas.microsoft.com/office/drawing/2014/main" id="{DA78EAA5-0C8E-43EF-976E-F998FB9B805B}"/>
              </a:ext>
            </a:extLst>
          </p:cNvPr>
          <p:cNvSpPr/>
          <p:nvPr/>
        </p:nvSpPr>
        <p:spPr>
          <a:xfrm>
            <a:off x="3295395" y="5661611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24,9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17" name="Прямоугольник 216">
            <a:extLst>
              <a:ext uri="{FF2B5EF4-FFF2-40B4-BE49-F238E27FC236}">
                <a16:creationId xmlns:a16="http://schemas.microsoft.com/office/drawing/2014/main" id="{4D0E863D-F276-4768-B792-8713D69B1F82}"/>
              </a:ext>
            </a:extLst>
          </p:cNvPr>
          <p:cNvSpPr/>
          <p:nvPr/>
        </p:nvSpPr>
        <p:spPr>
          <a:xfrm>
            <a:off x="3944168" y="5661611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14,1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2" name="Прямоугольник 221">
            <a:extLst>
              <a:ext uri="{FF2B5EF4-FFF2-40B4-BE49-F238E27FC236}">
                <a16:creationId xmlns:a16="http://schemas.microsoft.com/office/drawing/2014/main" id="{10FE95D7-8656-4AE7-85F4-1B95E6E814E9}"/>
              </a:ext>
            </a:extLst>
          </p:cNvPr>
          <p:cNvSpPr/>
          <p:nvPr/>
        </p:nvSpPr>
        <p:spPr>
          <a:xfrm>
            <a:off x="4592941" y="5661611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14,2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25" name="Прямоугольник 224">
            <a:extLst>
              <a:ext uri="{FF2B5EF4-FFF2-40B4-BE49-F238E27FC236}">
                <a16:creationId xmlns:a16="http://schemas.microsoft.com/office/drawing/2014/main" id="{E34688D7-697C-4371-9375-238F788CB3BA}"/>
              </a:ext>
            </a:extLst>
          </p:cNvPr>
          <p:cNvSpPr/>
          <p:nvPr/>
        </p:nvSpPr>
        <p:spPr>
          <a:xfrm>
            <a:off x="5237142" y="5661611"/>
            <a:ext cx="576653" cy="436593"/>
          </a:xfrm>
          <a:prstGeom prst="rect">
            <a:avLst/>
          </a:prstGeom>
          <a:solidFill>
            <a:srgbClr val="7EACBC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14,4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50" name="Прямоугольник 249">
            <a:extLst>
              <a:ext uri="{FF2B5EF4-FFF2-40B4-BE49-F238E27FC236}">
                <a16:creationId xmlns:a16="http://schemas.microsoft.com/office/drawing/2014/main" id="{79638249-B4BA-4988-955E-1A234CDAABA0}"/>
              </a:ext>
            </a:extLst>
          </p:cNvPr>
          <p:cNvSpPr/>
          <p:nvPr/>
        </p:nvSpPr>
        <p:spPr>
          <a:xfrm>
            <a:off x="5165854" y="1029704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1" name="Прямоугольник 250">
            <a:extLst>
              <a:ext uri="{FF2B5EF4-FFF2-40B4-BE49-F238E27FC236}">
                <a16:creationId xmlns:a16="http://schemas.microsoft.com/office/drawing/2014/main" id="{9C1E9806-4396-4956-8BB1-2A18B079EA6A}"/>
              </a:ext>
            </a:extLst>
          </p:cNvPr>
          <p:cNvSpPr/>
          <p:nvPr/>
        </p:nvSpPr>
        <p:spPr>
          <a:xfrm>
            <a:off x="6283290" y="1029704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2" name="Прямоугольник 251">
            <a:extLst>
              <a:ext uri="{FF2B5EF4-FFF2-40B4-BE49-F238E27FC236}">
                <a16:creationId xmlns:a16="http://schemas.microsoft.com/office/drawing/2014/main" id="{293FFF60-66F4-4FA9-8889-7B945CE9A89A}"/>
              </a:ext>
            </a:extLst>
          </p:cNvPr>
          <p:cNvSpPr/>
          <p:nvPr/>
        </p:nvSpPr>
        <p:spPr>
          <a:xfrm>
            <a:off x="7400726" y="1029704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3" name="Прямоугольник 252">
            <a:extLst>
              <a:ext uri="{FF2B5EF4-FFF2-40B4-BE49-F238E27FC236}">
                <a16:creationId xmlns:a16="http://schemas.microsoft.com/office/drawing/2014/main" id="{FC96F4CB-0E9D-4867-B069-5105B681A532}"/>
              </a:ext>
            </a:extLst>
          </p:cNvPr>
          <p:cNvSpPr/>
          <p:nvPr/>
        </p:nvSpPr>
        <p:spPr>
          <a:xfrm>
            <a:off x="8480063" y="1029704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62" name="图片 123">
            <a:extLst>
              <a:ext uri="{FF2B5EF4-FFF2-40B4-BE49-F238E27FC236}">
                <a16:creationId xmlns:a16="http://schemas.microsoft.com/office/drawing/2014/main" id="{748C3915-F70F-4C75-AC42-E439B6BF39C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06626" y="4621874"/>
            <a:ext cx="1334298" cy="19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83F0E3D4-DB8F-4C3A-A404-940A0C3E10FE}"/>
              </a:ext>
            </a:extLst>
          </p:cNvPr>
          <p:cNvSpPr/>
          <p:nvPr/>
        </p:nvSpPr>
        <p:spPr>
          <a:xfrm>
            <a:off x="5902011" y="2938904"/>
            <a:ext cx="6038912" cy="436593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рост фонда оплаты труда отдельных категорий работников, увеличение МРОТ на 18,5% и на 13,6% в Ставропольском крае </a:t>
            </a:r>
          </a:p>
        </p:txBody>
      </p:sp>
      <p:sp>
        <p:nvSpPr>
          <p:cNvPr id="127" name="Прямоугольник 126">
            <a:extLst>
              <a:ext uri="{FF2B5EF4-FFF2-40B4-BE49-F238E27FC236}">
                <a16:creationId xmlns:a16="http://schemas.microsoft.com/office/drawing/2014/main" id="{3214201D-A6A6-4CE6-85D6-87D668D09354}"/>
              </a:ext>
            </a:extLst>
          </p:cNvPr>
          <p:cNvSpPr/>
          <p:nvPr/>
        </p:nvSpPr>
        <p:spPr>
          <a:xfrm>
            <a:off x="5902010" y="3431962"/>
            <a:ext cx="6038912" cy="436593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прирост поступлений по сравнению с 2023 годом составил 4%</a:t>
            </a:r>
          </a:p>
        </p:txBody>
      </p:sp>
      <p:sp>
        <p:nvSpPr>
          <p:cNvPr id="131" name="Прямоугольник 130">
            <a:extLst>
              <a:ext uri="{FF2B5EF4-FFF2-40B4-BE49-F238E27FC236}">
                <a16:creationId xmlns:a16="http://schemas.microsoft.com/office/drawing/2014/main" id="{0336BEC2-E85D-46D8-8150-5D6EDF13CA8B}"/>
              </a:ext>
            </a:extLst>
          </p:cNvPr>
          <p:cNvSpPr/>
          <p:nvPr/>
        </p:nvSpPr>
        <p:spPr>
          <a:xfrm>
            <a:off x="5896303" y="3905435"/>
            <a:ext cx="6038913" cy="684951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Увеличение: УСН – увеличение налоговой базы и количества налогоплательщиков, Патент – увеличение стоимости и периода действия, а </a:t>
            </a:r>
            <a:r>
              <a:rPr lang="ru-RU" sz="12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т.ж</a:t>
            </a:r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. увеличение количества патентов и количества работников ; увеличение ЕСХН в результате поступлений в счет погашения задолженности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7" name="Прямоугольник 136">
            <a:extLst>
              <a:ext uri="{FF2B5EF4-FFF2-40B4-BE49-F238E27FC236}">
                <a16:creationId xmlns:a16="http://schemas.microsoft.com/office/drawing/2014/main" id="{376DDF63-E2D3-4529-87E3-DD3203DF19CD}"/>
              </a:ext>
            </a:extLst>
          </p:cNvPr>
          <p:cNvSpPr/>
          <p:nvPr/>
        </p:nvSpPr>
        <p:spPr>
          <a:xfrm>
            <a:off x="5902009" y="4626184"/>
            <a:ext cx="4686500" cy="436593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сумм в связи с погашением задолженности за предыдущие налоговые периоды</a:t>
            </a: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E0B631BA-ED5E-426A-9AD1-D2956868C308}"/>
              </a:ext>
            </a:extLst>
          </p:cNvPr>
          <p:cNvSpPr/>
          <p:nvPr/>
        </p:nvSpPr>
        <p:spPr>
          <a:xfrm>
            <a:off x="5902010" y="5117069"/>
            <a:ext cx="4686499" cy="436593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поступлений организаций в результате доплаты за 2023 год, увеличение количества земельных участков</a:t>
            </a:r>
            <a:endParaRPr lang="ru-RU" sz="1100" dirty="0">
              <a:solidFill>
                <a:schemeClr val="tx1"/>
              </a:solidFill>
              <a:highlight>
                <a:srgbClr val="FFFF00"/>
              </a:highlight>
              <a:latin typeface="Akrobat SemiBold" panose="00000700000000000000" pitchFamily="2" charset="-52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id="{E81CD84B-917F-4BDA-B3E6-3F65784D607E}"/>
              </a:ext>
            </a:extLst>
          </p:cNvPr>
          <p:cNvSpPr/>
          <p:nvPr/>
        </p:nvSpPr>
        <p:spPr>
          <a:xfrm>
            <a:off x="5902010" y="5662246"/>
            <a:ext cx="4704615" cy="533182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количества дел рассматриваемых мировыми судьями, а </a:t>
            </a:r>
            <a:r>
              <a:rPr lang="ru-RU" sz="12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т.ж</a:t>
            </a:r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. увеличения размеров госпошлины по делам рассматриваемым судами общей юрисдикции</a:t>
            </a: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id="{252C5CA6-BC9F-48A1-A3CE-0C62EC04F0A0}"/>
              </a:ext>
            </a:extLst>
          </p:cNvPr>
          <p:cNvSpPr/>
          <p:nvPr/>
        </p:nvSpPr>
        <p:spPr>
          <a:xfrm>
            <a:off x="2629924" y="2938904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522,5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id="{994FEA3C-E85D-41BA-A623-6B3170220EB3}"/>
              </a:ext>
            </a:extLst>
          </p:cNvPr>
          <p:cNvSpPr/>
          <p:nvPr/>
        </p:nvSpPr>
        <p:spPr>
          <a:xfrm>
            <a:off x="2629924" y="3483445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16,7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3" name="Прямоугольник 192">
            <a:extLst>
              <a:ext uri="{FF2B5EF4-FFF2-40B4-BE49-F238E27FC236}">
                <a16:creationId xmlns:a16="http://schemas.microsoft.com/office/drawing/2014/main" id="{42CF69B4-79DA-42C3-A3FD-F60A21D47DAF}"/>
              </a:ext>
            </a:extLst>
          </p:cNvPr>
          <p:cNvSpPr/>
          <p:nvPr/>
        </p:nvSpPr>
        <p:spPr>
          <a:xfrm>
            <a:off x="2629924" y="4027986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96,5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id="{DDD75FE2-6D80-471B-8C04-D024541B2ED0}"/>
              </a:ext>
            </a:extLst>
          </p:cNvPr>
          <p:cNvSpPr/>
          <p:nvPr/>
        </p:nvSpPr>
        <p:spPr>
          <a:xfrm>
            <a:off x="2629924" y="4572527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131,7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5" name="Прямоугольник 194">
            <a:extLst>
              <a:ext uri="{FF2B5EF4-FFF2-40B4-BE49-F238E27FC236}">
                <a16:creationId xmlns:a16="http://schemas.microsoft.com/office/drawing/2014/main" id="{47942E6A-D4F1-48F9-955C-C209E4014E46}"/>
              </a:ext>
            </a:extLst>
          </p:cNvPr>
          <p:cNvSpPr/>
          <p:nvPr/>
        </p:nvSpPr>
        <p:spPr>
          <a:xfrm>
            <a:off x="2629924" y="5117069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194,7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6" name="Прямоугольник 195">
            <a:extLst>
              <a:ext uri="{FF2B5EF4-FFF2-40B4-BE49-F238E27FC236}">
                <a16:creationId xmlns:a16="http://schemas.microsoft.com/office/drawing/2014/main" id="{9178D4F8-4314-4B10-8889-B4B60E7688BF}"/>
              </a:ext>
            </a:extLst>
          </p:cNvPr>
          <p:cNvSpPr/>
          <p:nvPr/>
        </p:nvSpPr>
        <p:spPr>
          <a:xfrm>
            <a:off x="2629924" y="24619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2023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7" name="Прямоугольник 196">
            <a:extLst>
              <a:ext uri="{FF2B5EF4-FFF2-40B4-BE49-F238E27FC236}">
                <a16:creationId xmlns:a16="http://schemas.microsoft.com/office/drawing/2014/main" id="{D63D031E-0889-45C3-93E8-874B64CF7871}"/>
              </a:ext>
            </a:extLst>
          </p:cNvPr>
          <p:cNvSpPr/>
          <p:nvPr/>
        </p:nvSpPr>
        <p:spPr>
          <a:xfrm>
            <a:off x="2629924" y="5661611"/>
            <a:ext cx="576653" cy="436593"/>
          </a:xfrm>
          <a:prstGeom prst="rect">
            <a:avLst/>
          </a:prstGeom>
          <a:noFill/>
          <a:ln w="28575">
            <a:solidFill>
              <a:srgbClr val="7EACB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13,9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9" name="Прямоугольник 198">
            <a:extLst>
              <a:ext uri="{FF2B5EF4-FFF2-40B4-BE49-F238E27FC236}">
                <a16:creationId xmlns:a16="http://schemas.microsoft.com/office/drawing/2014/main" id="{8E45233D-A046-4CF2-A82C-6F121565F892}"/>
              </a:ext>
            </a:extLst>
          </p:cNvPr>
          <p:cNvSpPr/>
          <p:nvPr/>
        </p:nvSpPr>
        <p:spPr>
          <a:xfrm>
            <a:off x="3935935" y="1393820"/>
            <a:ext cx="970395" cy="341348"/>
          </a:xfrm>
          <a:prstGeom prst="rect">
            <a:avLst/>
          </a:prstGeom>
          <a:noFill/>
          <a:ln w="28575">
            <a:solidFill>
              <a:srgbClr val="9EAEC3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976,1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00" name="Прямоугольник 199">
            <a:extLst>
              <a:ext uri="{FF2B5EF4-FFF2-40B4-BE49-F238E27FC236}">
                <a16:creationId xmlns:a16="http://schemas.microsoft.com/office/drawing/2014/main" id="{342315E8-945C-4197-834A-8A3295989A64}"/>
              </a:ext>
            </a:extLst>
          </p:cNvPr>
          <p:cNvSpPr/>
          <p:nvPr/>
        </p:nvSpPr>
        <p:spPr>
          <a:xfrm>
            <a:off x="4048418" y="1029704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2023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01" name="Рисунок 200" descr="Стрелка: изгиб против часовой стрелки контур">
            <a:extLst>
              <a:ext uri="{FF2B5EF4-FFF2-40B4-BE49-F238E27FC236}">
                <a16:creationId xmlns:a16="http://schemas.microsoft.com/office/drawing/2014/main" id="{673D1792-CFFD-4E52-A79B-DCFE9C4182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708325" flipH="1">
            <a:off x="2886344" y="1900130"/>
            <a:ext cx="673862" cy="68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4615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38341" y="156305"/>
            <a:ext cx="10983646" cy="67148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588511" y="585557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cxnSp>
        <p:nvCxnSpPr>
          <p:cNvPr id="125" name="Прямая соединительная линия 124">
            <a:extLst>
              <a:ext uri="{FF2B5EF4-FFF2-40B4-BE49-F238E27FC236}">
                <a16:creationId xmlns:a16="http://schemas.microsoft.com/office/drawing/2014/main" id="{F0CECED7-4EEC-4D12-A42F-BE881756D642}"/>
              </a:ext>
            </a:extLst>
          </p:cNvPr>
          <p:cNvCxnSpPr>
            <a:cxnSpLocks/>
          </p:cNvCxnSpPr>
          <p:nvPr/>
        </p:nvCxnSpPr>
        <p:spPr>
          <a:xfrm>
            <a:off x="1741982" y="6110515"/>
            <a:ext cx="8886156" cy="0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CD0AC416-8256-49A9-9275-2E039F36315B}"/>
              </a:ext>
            </a:extLst>
          </p:cNvPr>
          <p:cNvSpPr/>
          <p:nvPr/>
        </p:nvSpPr>
        <p:spPr>
          <a:xfrm rot="10800000" flipV="1">
            <a:off x="720050" y="1081246"/>
            <a:ext cx="3267871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НЕНАЛОГОВЫЕ</a:t>
            </a:r>
            <a:r>
              <a:rPr lang="ru-RU" sz="16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D7ED04E7-465D-401A-8ACA-697ACB14EBED}"/>
              </a:ext>
            </a:extLst>
          </p:cNvPr>
          <p:cNvSpPr/>
          <p:nvPr/>
        </p:nvSpPr>
        <p:spPr>
          <a:xfrm>
            <a:off x="5129181" y="1279692"/>
            <a:ext cx="970395" cy="341348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228,5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id="{5FF495FE-3738-482F-B78B-C0D827536850}"/>
              </a:ext>
            </a:extLst>
          </p:cNvPr>
          <p:cNvSpPr/>
          <p:nvPr/>
        </p:nvSpPr>
        <p:spPr>
          <a:xfrm>
            <a:off x="6227124" y="1279692"/>
            <a:ext cx="970395" cy="341348"/>
          </a:xfrm>
          <a:prstGeom prst="rect">
            <a:avLst/>
          </a:prstGeom>
          <a:solidFill>
            <a:srgbClr val="F9866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180,8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E1CE72E8-7C21-4A86-80FD-52C16AD696C8}"/>
              </a:ext>
            </a:extLst>
          </p:cNvPr>
          <p:cNvSpPr/>
          <p:nvPr/>
        </p:nvSpPr>
        <p:spPr>
          <a:xfrm>
            <a:off x="1082394" y="3140545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Платежи при пользовании природными ресурсами</a:t>
            </a:r>
          </a:p>
        </p:txBody>
      </p:sp>
      <p:pic>
        <p:nvPicPr>
          <p:cNvPr id="164" name="Рисунок 163" descr="Маркеры-галочки">
            <a:extLst>
              <a:ext uri="{FF2B5EF4-FFF2-40B4-BE49-F238E27FC236}">
                <a16:creationId xmlns:a16="http://schemas.microsoft.com/office/drawing/2014/main" id="{B2BD7987-754B-48AB-8820-4F451B5917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3753328"/>
            <a:ext cx="287143" cy="287143"/>
          </a:xfrm>
          <a:prstGeom prst="rect">
            <a:avLst/>
          </a:prstGeom>
        </p:spPr>
      </p:pic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AD6A0271-83F5-4B7D-A425-C8D8CCB6C508}"/>
              </a:ext>
            </a:extLst>
          </p:cNvPr>
          <p:cNvSpPr/>
          <p:nvPr/>
        </p:nvSpPr>
        <p:spPr>
          <a:xfrm>
            <a:off x="1082394" y="3685086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Доходы от оказания платных услуг и компенсации затрат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66" name="Рисунок 165" descr="Маркеры-галочки">
            <a:extLst>
              <a:ext uri="{FF2B5EF4-FFF2-40B4-BE49-F238E27FC236}">
                <a16:creationId xmlns:a16="http://schemas.microsoft.com/office/drawing/2014/main" id="{181A114D-B114-410A-B69A-10DB5F9AC9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4301111"/>
            <a:ext cx="287143" cy="287143"/>
          </a:xfrm>
          <a:prstGeom prst="rect">
            <a:avLst/>
          </a:prstGeom>
        </p:spPr>
      </p:pic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7368C705-6A2C-4E17-8F35-61B8850F3525}"/>
              </a:ext>
            </a:extLst>
          </p:cNvPr>
          <p:cNvSpPr/>
          <p:nvPr/>
        </p:nvSpPr>
        <p:spPr>
          <a:xfrm>
            <a:off x="1082394" y="4229627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Доходы от продажи активов</a:t>
            </a:r>
          </a:p>
        </p:txBody>
      </p:sp>
      <p:pic>
        <p:nvPicPr>
          <p:cNvPr id="170" name="Рисунок 169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2657762"/>
            <a:ext cx="287143" cy="287143"/>
          </a:xfrm>
          <a:prstGeom prst="rect">
            <a:avLst/>
          </a:prstGeom>
        </p:spPr>
      </p:pic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4AEEF42E-C693-4A90-A524-5D2F3FB6AFFE}"/>
              </a:ext>
            </a:extLst>
          </p:cNvPr>
          <p:cNvSpPr/>
          <p:nvPr/>
        </p:nvSpPr>
        <p:spPr>
          <a:xfrm>
            <a:off x="1082394" y="259600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Доходы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от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использования</a:t>
            </a:r>
            <a:r>
              <a:rPr lang="en-US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имущества</a:t>
            </a:r>
            <a:endParaRPr lang="ru-RU" sz="14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id="{E618EEB7-B9D4-46C2-8178-FE6986538FD4}"/>
              </a:ext>
            </a:extLst>
          </p:cNvPr>
          <p:cNvSpPr/>
          <p:nvPr/>
        </p:nvSpPr>
        <p:spPr>
          <a:xfrm>
            <a:off x="3918975" y="2596004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187,5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B17044B4-0D5A-4191-AE80-059D559DC5A3}"/>
              </a:ext>
            </a:extLst>
          </p:cNvPr>
          <p:cNvSpPr/>
          <p:nvPr/>
        </p:nvSpPr>
        <p:spPr>
          <a:xfrm>
            <a:off x="4567748" y="25960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165,0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id="{BB6B7BDA-C52F-4ACF-80E5-07CE07F773D8}"/>
              </a:ext>
            </a:extLst>
          </p:cNvPr>
          <p:cNvSpPr/>
          <p:nvPr/>
        </p:nvSpPr>
        <p:spPr>
          <a:xfrm>
            <a:off x="3918975" y="3140545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0,4</a:t>
            </a: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D7B5CEB1-E4F4-4023-98F3-A2AA6F9BE761}"/>
              </a:ext>
            </a:extLst>
          </p:cNvPr>
          <p:cNvSpPr/>
          <p:nvPr/>
        </p:nvSpPr>
        <p:spPr>
          <a:xfrm>
            <a:off x="4567748" y="31405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0,5</a:t>
            </a: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32C0C17E-6795-4A22-9C2D-EEFC028C035D}"/>
              </a:ext>
            </a:extLst>
          </p:cNvPr>
          <p:cNvSpPr/>
          <p:nvPr/>
        </p:nvSpPr>
        <p:spPr>
          <a:xfrm>
            <a:off x="3918975" y="368508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3,7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726AF5BE-E5CD-47D5-96A5-42564A5A3851}"/>
              </a:ext>
            </a:extLst>
          </p:cNvPr>
          <p:cNvSpPr/>
          <p:nvPr/>
        </p:nvSpPr>
        <p:spPr>
          <a:xfrm>
            <a:off x="4567748" y="36850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D58595DE-A458-4C84-9A5F-E1D533AB5788}"/>
              </a:ext>
            </a:extLst>
          </p:cNvPr>
          <p:cNvSpPr/>
          <p:nvPr/>
        </p:nvSpPr>
        <p:spPr>
          <a:xfrm>
            <a:off x="3918975" y="4229627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28,1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22392541-451C-4BAD-B80E-B55DA7C5F0B8}"/>
              </a:ext>
            </a:extLst>
          </p:cNvPr>
          <p:cNvSpPr/>
          <p:nvPr/>
        </p:nvSpPr>
        <p:spPr>
          <a:xfrm>
            <a:off x="4567748" y="42296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pic>
        <p:nvPicPr>
          <p:cNvPr id="93" name="Рисунок 92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3199739"/>
            <a:ext cx="287143" cy="287143"/>
          </a:xfrm>
          <a:prstGeom prst="rect">
            <a:avLst/>
          </a:prstGeom>
        </p:spPr>
      </p:pic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71FA506D-29F2-460F-9984-14DF79FB6577}"/>
              </a:ext>
            </a:extLst>
          </p:cNvPr>
          <p:cNvSpPr/>
          <p:nvPr/>
        </p:nvSpPr>
        <p:spPr>
          <a:xfrm>
            <a:off x="5216521" y="25960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165,1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305B169D-6349-49EB-A641-F740808EC30F}"/>
              </a:ext>
            </a:extLst>
          </p:cNvPr>
          <p:cNvSpPr/>
          <p:nvPr/>
        </p:nvSpPr>
        <p:spPr>
          <a:xfrm>
            <a:off x="5216521" y="31405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0,5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6818894F-1FA4-4C05-934B-DA5227257C2C}"/>
              </a:ext>
            </a:extLst>
          </p:cNvPr>
          <p:cNvSpPr/>
          <p:nvPr/>
        </p:nvSpPr>
        <p:spPr>
          <a:xfrm>
            <a:off x="5216521" y="36850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5996D249-93C3-4A78-8F4D-B91396966981}"/>
              </a:ext>
            </a:extLst>
          </p:cNvPr>
          <p:cNvSpPr/>
          <p:nvPr/>
        </p:nvSpPr>
        <p:spPr>
          <a:xfrm>
            <a:off x="5216521" y="42296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4989A49F-2387-445B-8BCA-839CC800B2B4}"/>
              </a:ext>
            </a:extLst>
          </p:cNvPr>
          <p:cNvSpPr/>
          <p:nvPr/>
        </p:nvSpPr>
        <p:spPr>
          <a:xfrm>
            <a:off x="5896348" y="2596004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165,3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E3A641E5-87A9-4B3D-8687-F9F2D13D3583}"/>
              </a:ext>
            </a:extLst>
          </p:cNvPr>
          <p:cNvSpPr/>
          <p:nvPr/>
        </p:nvSpPr>
        <p:spPr>
          <a:xfrm>
            <a:off x="5896348" y="3140545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0,5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5EBAFC67-6E17-4952-9AB5-BEDAD74C1E0C}"/>
              </a:ext>
            </a:extLst>
          </p:cNvPr>
          <p:cNvSpPr/>
          <p:nvPr/>
        </p:nvSpPr>
        <p:spPr>
          <a:xfrm>
            <a:off x="5896348" y="368508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A940F67-9DEB-4CF2-90C7-2D12048980AC}"/>
              </a:ext>
            </a:extLst>
          </p:cNvPr>
          <p:cNvSpPr/>
          <p:nvPr/>
        </p:nvSpPr>
        <p:spPr>
          <a:xfrm>
            <a:off x="5896348" y="422962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12,0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F2E41F6E-0651-4889-A237-6AD986482B29}"/>
              </a:ext>
            </a:extLst>
          </p:cNvPr>
          <p:cNvSpPr/>
          <p:nvPr/>
        </p:nvSpPr>
        <p:spPr>
          <a:xfrm>
            <a:off x="7240599" y="1279692"/>
            <a:ext cx="970395" cy="341348"/>
          </a:xfrm>
          <a:prstGeom prst="rect">
            <a:avLst/>
          </a:prstGeom>
          <a:solidFill>
            <a:srgbClr val="F9866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180,7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69D7603F-43A4-4CD3-B1CB-A21463222A55}"/>
              </a:ext>
            </a:extLst>
          </p:cNvPr>
          <p:cNvSpPr/>
          <p:nvPr/>
        </p:nvSpPr>
        <p:spPr>
          <a:xfrm>
            <a:off x="8304345" y="1279692"/>
            <a:ext cx="970395" cy="341348"/>
          </a:xfrm>
          <a:prstGeom prst="rect">
            <a:avLst/>
          </a:prstGeom>
          <a:solidFill>
            <a:srgbClr val="F9866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181,0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22" name="Rectangle 2082">
            <a:extLst>
              <a:ext uri="{FF2B5EF4-FFF2-40B4-BE49-F238E27FC236}">
                <a16:creationId xmlns:a16="http://schemas.microsoft.com/office/drawing/2014/main" id="{4B1110CF-F58E-4618-BFA1-79AF7ADEE7FD}"/>
              </a:ext>
            </a:extLst>
          </p:cNvPr>
          <p:cNvSpPr/>
          <p:nvPr/>
        </p:nvSpPr>
        <p:spPr>
          <a:xfrm>
            <a:off x="770013" y="294659"/>
            <a:ext cx="10209526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4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Информация об объеме и структуре налоговых и неналоговых доходов (в динамике)</a:t>
            </a:r>
          </a:p>
        </p:txBody>
      </p:sp>
      <p:sp>
        <p:nvSpPr>
          <p:cNvPr id="228" name="Прямоугольник 227">
            <a:extLst>
              <a:ext uri="{FF2B5EF4-FFF2-40B4-BE49-F238E27FC236}">
                <a16:creationId xmlns:a16="http://schemas.microsoft.com/office/drawing/2014/main" id="{B3043DA5-CEEE-48AE-9895-CB8CD8AAC375}"/>
              </a:ext>
            </a:extLst>
          </p:cNvPr>
          <p:cNvSpPr/>
          <p:nvPr/>
        </p:nvSpPr>
        <p:spPr>
          <a:xfrm>
            <a:off x="3908194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id="{DCA09869-C3EB-49D7-A887-39B4ED1B72AC}"/>
              </a:ext>
            </a:extLst>
          </p:cNvPr>
          <p:cNvSpPr/>
          <p:nvPr/>
        </p:nvSpPr>
        <p:spPr>
          <a:xfrm>
            <a:off x="4556967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0" name="Прямоугольник 229">
            <a:extLst>
              <a:ext uri="{FF2B5EF4-FFF2-40B4-BE49-F238E27FC236}">
                <a16:creationId xmlns:a16="http://schemas.microsoft.com/office/drawing/2014/main" id="{0F06EFC6-E79C-4A90-A35E-E715D9BD7D97}"/>
              </a:ext>
            </a:extLst>
          </p:cNvPr>
          <p:cNvSpPr/>
          <p:nvPr/>
        </p:nvSpPr>
        <p:spPr>
          <a:xfrm>
            <a:off x="5205740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1" name="Прямоугольник 230">
            <a:extLst>
              <a:ext uri="{FF2B5EF4-FFF2-40B4-BE49-F238E27FC236}">
                <a16:creationId xmlns:a16="http://schemas.microsoft.com/office/drawing/2014/main" id="{3C876E02-86D4-46E2-8F1A-DE5C9D0F49E6}"/>
              </a:ext>
            </a:extLst>
          </p:cNvPr>
          <p:cNvSpPr/>
          <p:nvPr/>
        </p:nvSpPr>
        <p:spPr>
          <a:xfrm>
            <a:off x="5849941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32" name="Рисунок 231" descr="Маркеры-галочки">
            <a:extLst>
              <a:ext uri="{FF2B5EF4-FFF2-40B4-BE49-F238E27FC236}">
                <a16:creationId xmlns:a16="http://schemas.microsoft.com/office/drawing/2014/main" id="{2018B3E6-7CE5-4DB4-80CE-F4464EA0DB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4848894"/>
            <a:ext cx="287143" cy="287143"/>
          </a:xfrm>
          <a:prstGeom prst="rect">
            <a:avLst/>
          </a:prstGeom>
        </p:spPr>
      </p:pic>
      <p:sp>
        <p:nvSpPr>
          <p:cNvPr id="233" name="Прямоугольник 232">
            <a:extLst>
              <a:ext uri="{FF2B5EF4-FFF2-40B4-BE49-F238E27FC236}">
                <a16:creationId xmlns:a16="http://schemas.microsoft.com/office/drawing/2014/main" id="{3752F644-68E1-44AD-B1F9-554F45310948}"/>
              </a:ext>
            </a:extLst>
          </p:cNvPr>
          <p:cNvSpPr/>
          <p:nvPr/>
        </p:nvSpPr>
        <p:spPr>
          <a:xfrm>
            <a:off x="1082394" y="4797911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Штрафы, санкции, возмещение ущерба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234" name="Рисунок 233" descr="Маркеры-галочки">
            <a:extLst>
              <a:ext uri="{FF2B5EF4-FFF2-40B4-BE49-F238E27FC236}">
                <a16:creationId xmlns:a16="http://schemas.microsoft.com/office/drawing/2014/main" id="{EAB624F5-78E2-450B-86C8-EF7777FA06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615" y="5345622"/>
            <a:ext cx="287143" cy="287143"/>
          </a:xfrm>
          <a:prstGeom prst="rect">
            <a:avLst/>
          </a:prstGeom>
        </p:spPr>
      </p:pic>
      <p:sp>
        <p:nvSpPr>
          <p:cNvPr id="235" name="Прямоугольник 234">
            <a:extLst>
              <a:ext uri="{FF2B5EF4-FFF2-40B4-BE49-F238E27FC236}">
                <a16:creationId xmlns:a16="http://schemas.microsoft.com/office/drawing/2014/main" id="{B8A0E822-1427-4E26-A3AC-92137EF83FD5}"/>
              </a:ext>
            </a:extLst>
          </p:cNvPr>
          <p:cNvSpPr/>
          <p:nvPr/>
        </p:nvSpPr>
        <p:spPr>
          <a:xfrm>
            <a:off x="1082394" y="5316826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Прочие неналоговые доходы</a:t>
            </a:r>
          </a:p>
        </p:txBody>
      </p:sp>
      <p:sp>
        <p:nvSpPr>
          <p:cNvPr id="238" name="Прямоугольник 237">
            <a:extLst>
              <a:ext uri="{FF2B5EF4-FFF2-40B4-BE49-F238E27FC236}">
                <a16:creationId xmlns:a16="http://schemas.microsoft.com/office/drawing/2014/main" id="{36E87BC4-A75C-40F6-9684-79E17B164AC2}"/>
              </a:ext>
            </a:extLst>
          </p:cNvPr>
          <p:cNvSpPr/>
          <p:nvPr/>
        </p:nvSpPr>
        <p:spPr>
          <a:xfrm>
            <a:off x="3918975" y="476079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8,9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9" name="Прямоугольник 238">
            <a:extLst>
              <a:ext uri="{FF2B5EF4-FFF2-40B4-BE49-F238E27FC236}">
                <a16:creationId xmlns:a16="http://schemas.microsoft.com/office/drawing/2014/main" id="{E9997DD7-44F8-45E3-B82D-DA88DC4DAB51}"/>
              </a:ext>
            </a:extLst>
          </p:cNvPr>
          <p:cNvSpPr/>
          <p:nvPr/>
        </p:nvSpPr>
        <p:spPr>
          <a:xfrm>
            <a:off x="4556967" y="4774168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2,5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0" name="Прямоугольник 239">
            <a:extLst>
              <a:ext uri="{FF2B5EF4-FFF2-40B4-BE49-F238E27FC236}">
                <a16:creationId xmlns:a16="http://schemas.microsoft.com/office/drawing/2014/main" id="{9A775BFA-01DA-42E8-A791-E394CDFE3980}"/>
              </a:ext>
            </a:extLst>
          </p:cNvPr>
          <p:cNvSpPr/>
          <p:nvPr/>
        </p:nvSpPr>
        <p:spPr>
          <a:xfrm>
            <a:off x="3918975" y="5298909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0,8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41" name="Прямоугольник 240">
            <a:extLst>
              <a:ext uri="{FF2B5EF4-FFF2-40B4-BE49-F238E27FC236}">
                <a16:creationId xmlns:a16="http://schemas.microsoft.com/office/drawing/2014/main" id="{83F4E92A-3C99-4631-AF50-3B8D41BCF3D2}"/>
              </a:ext>
            </a:extLst>
          </p:cNvPr>
          <p:cNvSpPr/>
          <p:nvPr/>
        </p:nvSpPr>
        <p:spPr>
          <a:xfrm>
            <a:off x="4548352" y="5298908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0,2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65074DA9-AEB0-4584-BB74-E56ED0359911}"/>
              </a:ext>
            </a:extLst>
          </p:cNvPr>
          <p:cNvSpPr/>
          <p:nvPr/>
        </p:nvSpPr>
        <p:spPr>
          <a:xfrm>
            <a:off x="5181100" y="477313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5" name="Прямоугольник 244">
            <a:extLst>
              <a:ext uri="{FF2B5EF4-FFF2-40B4-BE49-F238E27FC236}">
                <a16:creationId xmlns:a16="http://schemas.microsoft.com/office/drawing/2014/main" id="{468FA775-B4D1-4F5E-8ACF-17765270D11D}"/>
              </a:ext>
            </a:extLst>
          </p:cNvPr>
          <p:cNvSpPr/>
          <p:nvPr/>
        </p:nvSpPr>
        <p:spPr>
          <a:xfrm>
            <a:off x="5192553" y="5298907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7" name="Прямоугольник 246">
            <a:extLst>
              <a:ext uri="{FF2B5EF4-FFF2-40B4-BE49-F238E27FC236}">
                <a16:creationId xmlns:a16="http://schemas.microsoft.com/office/drawing/2014/main" id="{D1EEFCFC-CF52-4050-B4D0-DFAC31DFFC75}"/>
              </a:ext>
            </a:extLst>
          </p:cNvPr>
          <p:cNvSpPr/>
          <p:nvPr/>
        </p:nvSpPr>
        <p:spPr>
          <a:xfrm>
            <a:off x="5870608" y="476079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2,6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48" name="Прямоугольник 247">
            <a:extLst>
              <a:ext uri="{FF2B5EF4-FFF2-40B4-BE49-F238E27FC236}">
                <a16:creationId xmlns:a16="http://schemas.microsoft.com/office/drawing/2014/main" id="{2A8F69E8-4958-4D7F-AC02-1E152CD264C1}"/>
              </a:ext>
            </a:extLst>
          </p:cNvPr>
          <p:cNvSpPr/>
          <p:nvPr/>
        </p:nvSpPr>
        <p:spPr>
          <a:xfrm>
            <a:off x="5844525" y="5287696"/>
            <a:ext cx="576653" cy="436593"/>
          </a:xfrm>
          <a:prstGeom prst="rect">
            <a:avLst/>
          </a:prstGeom>
          <a:solidFill>
            <a:srgbClr val="F78469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ExtraBold" panose="00000900000000000000" pitchFamily="2" charset="-52"/>
              </a:rPr>
              <a:t>0</a:t>
            </a:r>
            <a:endParaRPr lang="ru-RU" sz="12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58" name="Прямоугольник 257">
            <a:extLst>
              <a:ext uri="{FF2B5EF4-FFF2-40B4-BE49-F238E27FC236}">
                <a16:creationId xmlns:a16="http://schemas.microsoft.com/office/drawing/2014/main" id="{8DB667AA-594D-461B-84DB-E3AA47292638}"/>
              </a:ext>
            </a:extLst>
          </p:cNvPr>
          <p:cNvSpPr/>
          <p:nvPr/>
        </p:nvSpPr>
        <p:spPr>
          <a:xfrm>
            <a:off x="5177793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9" name="Прямоугольник 258">
            <a:extLst>
              <a:ext uri="{FF2B5EF4-FFF2-40B4-BE49-F238E27FC236}">
                <a16:creationId xmlns:a16="http://schemas.microsoft.com/office/drawing/2014/main" id="{8F5E2A78-FEE7-4380-95B8-28C037897549}"/>
              </a:ext>
            </a:extLst>
          </p:cNvPr>
          <p:cNvSpPr/>
          <p:nvPr/>
        </p:nvSpPr>
        <p:spPr>
          <a:xfrm>
            <a:off x="6295229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60" name="Прямоугольник 259">
            <a:extLst>
              <a:ext uri="{FF2B5EF4-FFF2-40B4-BE49-F238E27FC236}">
                <a16:creationId xmlns:a16="http://schemas.microsoft.com/office/drawing/2014/main" id="{A4AD69D5-3E8C-4E0E-A4CB-AEE1F0235C7F}"/>
              </a:ext>
            </a:extLst>
          </p:cNvPr>
          <p:cNvSpPr/>
          <p:nvPr/>
        </p:nvSpPr>
        <p:spPr>
          <a:xfrm>
            <a:off x="7412665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61" name="Прямоугольник 260">
            <a:extLst>
              <a:ext uri="{FF2B5EF4-FFF2-40B4-BE49-F238E27FC236}">
                <a16:creationId xmlns:a16="http://schemas.microsoft.com/office/drawing/2014/main" id="{6D74ED27-A970-41C0-A945-C37E7968AC08}"/>
              </a:ext>
            </a:extLst>
          </p:cNvPr>
          <p:cNvSpPr/>
          <p:nvPr/>
        </p:nvSpPr>
        <p:spPr>
          <a:xfrm>
            <a:off x="8466602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F1A0A925-58CA-4A35-B6D5-8E751627EF9A}"/>
              </a:ext>
            </a:extLst>
          </p:cNvPr>
          <p:cNvSpPr/>
          <p:nvPr/>
        </p:nvSpPr>
        <p:spPr>
          <a:xfrm>
            <a:off x="3261142" y="2596004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156,0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2B932A11-E663-44A3-A1D1-98E5449D02CE}"/>
              </a:ext>
            </a:extLst>
          </p:cNvPr>
          <p:cNvSpPr/>
          <p:nvPr/>
        </p:nvSpPr>
        <p:spPr>
          <a:xfrm>
            <a:off x="3261142" y="3140545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0,5</a:t>
            </a: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id="{E5DAE370-9D51-4F2D-9087-59E5F318B85A}"/>
              </a:ext>
            </a:extLst>
          </p:cNvPr>
          <p:cNvSpPr/>
          <p:nvPr/>
        </p:nvSpPr>
        <p:spPr>
          <a:xfrm>
            <a:off x="3261142" y="368508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5,7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CC7CB712-2D70-41A5-BAA8-2A635378EB95}"/>
              </a:ext>
            </a:extLst>
          </p:cNvPr>
          <p:cNvSpPr/>
          <p:nvPr/>
        </p:nvSpPr>
        <p:spPr>
          <a:xfrm>
            <a:off x="3261142" y="4229627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24,0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:a16="http://schemas.microsoft.com/office/drawing/2014/main" id="{36154BB9-A22E-4702-9530-265A89F92BBD}"/>
              </a:ext>
            </a:extLst>
          </p:cNvPr>
          <p:cNvSpPr/>
          <p:nvPr/>
        </p:nvSpPr>
        <p:spPr>
          <a:xfrm>
            <a:off x="3250361" y="21190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2023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3" name="Прямоугольник 182">
            <a:extLst>
              <a:ext uri="{FF2B5EF4-FFF2-40B4-BE49-F238E27FC236}">
                <a16:creationId xmlns:a16="http://schemas.microsoft.com/office/drawing/2014/main" id="{8763B96C-E31F-45F0-99EB-A028D127348E}"/>
              </a:ext>
            </a:extLst>
          </p:cNvPr>
          <p:cNvSpPr/>
          <p:nvPr/>
        </p:nvSpPr>
        <p:spPr>
          <a:xfrm>
            <a:off x="3261142" y="4760796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8,3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4" name="Прямоугольник 183">
            <a:extLst>
              <a:ext uri="{FF2B5EF4-FFF2-40B4-BE49-F238E27FC236}">
                <a16:creationId xmlns:a16="http://schemas.microsoft.com/office/drawing/2014/main" id="{4C7B7C2E-4733-4121-ABB5-552BEBAF4090}"/>
              </a:ext>
            </a:extLst>
          </p:cNvPr>
          <p:cNvSpPr/>
          <p:nvPr/>
        </p:nvSpPr>
        <p:spPr>
          <a:xfrm>
            <a:off x="3250361" y="5309651"/>
            <a:ext cx="576653" cy="436593"/>
          </a:xfrm>
          <a:prstGeom prst="rect">
            <a:avLst/>
          </a:prstGeom>
          <a:noFill/>
          <a:ln w="28575">
            <a:solidFill>
              <a:srgbClr val="F7603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2,9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id="{1EF07039-A717-41E9-A5AC-4A86604AC7AC}"/>
              </a:ext>
            </a:extLst>
          </p:cNvPr>
          <p:cNvSpPr/>
          <p:nvPr/>
        </p:nvSpPr>
        <p:spPr>
          <a:xfrm>
            <a:off x="4063253" y="1279692"/>
            <a:ext cx="970395" cy="341348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197,4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6" name="Прямоугольник 185">
            <a:extLst>
              <a:ext uri="{FF2B5EF4-FFF2-40B4-BE49-F238E27FC236}">
                <a16:creationId xmlns:a16="http://schemas.microsoft.com/office/drawing/2014/main" id="{DC37425C-E28C-4B9A-B108-194FA6A6544F}"/>
              </a:ext>
            </a:extLst>
          </p:cNvPr>
          <p:cNvSpPr/>
          <p:nvPr/>
        </p:nvSpPr>
        <p:spPr>
          <a:xfrm>
            <a:off x="4111865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2023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87" name="Рисунок 186" descr="Стрелка: изгиб против часовой стрелки контур">
            <a:extLst>
              <a:ext uri="{FF2B5EF4-FFF2-40B4-BE49-F238E27FC236}">
                <a16:creationId xmlns:a16="http://schemas.microsoft.com/office/drawing/2014/main" id="{0768614A-E114-41D1-BE61-5C5FB3888B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708325" flipH="1">
            <a:off x="3548058" y="1679384"/>
            <a:ext cx="673862" cy="689973"/>
          </a:xfrm>
          <a:prstGeom prst="rect">
            <a:avLst/>
          </a:prstGeom>
        </p:spPr>
      </p:pic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id="{C89F5A23-217D-42EE-A75A-B0A96CB87093}"/>
              </a:ext>
            </a:extLst>
          </p:cNvPr>
          <p:cNvSpPr/>
          <p:nvPr/>
        </p:nvSpPr>
        <p:spPr>
          <a:xfrm>
            <a:off x="6663945" y="2396905"/>
            <a:ext cx="5188763" cy="635693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по сравнению с 2023 годом в связи с заключением договоров на право размещения объектов нестационарной торговли больше на 2, а так же договоров аренды земельных участков больше на 198.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id="{3367B97A-D54F-4E2E-B939-3BD200A4B0A2}"/>
              </a:ext>
            </a:extLst>
          </p:cNvPr>
          <p:cNvSpPr/>
          <p:nvPr/>
        </p:nvSpPr>
        <p:spPr>
          <a:xfrm>
            <a:off x="6663945" y="3140545"/>
            <a:ext cx="5188763" cy="436593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поступление в 2024 году платы за выбросы загрязняющих веществ в атмосферный воздух стационарными объектами меньше на 20 %</a:t>
            </a: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:a16="http://schemas.microsoft.com/office/drawing/2014/main" id="{F16A0E95-53FB-429D-BC55-D96F396ADD24}"/>
              </a:ext>
            </a:extLst>
          </p:cNvPr>
          <p:cNvSpPr/>
          <p:nvPr/>
        </p:nvSpPr>
        <p:spPr>
          <a:xfrm>
            <a:off x="6663945" y="3685087"/>
            <a:ext cx="5188763" cy="355384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уменьшение поступлений по сравнению с 2023 годом на 35,1%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id="{571AA206-8CF0-4960-8407-673CB3B74609}"/>
              </a:ext>
            </a:extLst>
          </p:cNvPr>
          <p:cNvSpPr/>
          <p:nvPr/>
        </p:nvSpPr>
        <p:spPr>
          <a:xfrm>
            <a:off x="6671968" y="4133014"/>
            <a:ext cx="3875132" cy="563701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реализация в 2024 году помещения, расположенного по ул. </a:t>
            </a:r>
            <a:r>
              <a:rPr lang="ru-RU" sz="12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Комитерна</a:t>
            </a:r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. Продажа автотранспортных средств ПАЗ 32053-70, ПАЗ 32054-07, МДК-433362.</a:t>
            </a:r>
            <a:endParaRPr lang="ru-RU" sz="1100" b="1" dirty="0">
              <a:solidFill>
                <a:srgbClr val="F9866B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3" name="Прямоугольник 192">
            <a:extLst>
              <a:ext uri="{FF2B5EF4-FFF2-40B4-BE49-F238E27FC236}">
                <a16:creationId xmlns:a16="http://schemas.microsoft.com/office/drawing/2014/main" id="{8B88F47F-8151-4828-A5DD-FDA372DD4B53}"/>
              </a:ext>
            </a:extLst>
          </p:cNvPr>
          <p:cNvSpPr/>
          <p:nvPr/>
        </p:nvSpPr>
        <p:spPr>
          <a:xfrm>
            <a:off x="6663946" y="4790104"/>
            <a:ext cx="3875132" cy="436593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принудительное взыскание задолженности УФССП, увеличение налагаемых штрафов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4" name="Прямоугольник 193">
            <a:extLst>
              <a:ext uri="{FF2B5EF4-FFF2-40B4-BE49-F238E27FC236}">
                <a16:creationId xmlns:a16="http://schemas.microsoft.com/office/drawing/2014/main" id="{1EDD3379-E604-4CBC-B6C1-51000BA313AB}"/>
              </a:ext>
            </a:extLst>
          </p:cNvPr>
          <p:cNvSpPr/>
          <p:nvPr/>
        </p:nvSpPr>
        <p:spPr>
          <a:xfrm>
            <a:off x="6663946" y="5298683"/>
            <a:ext cx="3875132" cy="436593"/>
          </a:xfrm>
          <a:prstGeom prst="rect">
            <a:avLst/>
          </a:prstGeom>
          <a:noFill/>
          <a:ln w="28575">
            <a:solidFill>
              <a:srgbClr val="F9866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реализация в 2024 году 3 инициативных проектов, на 2 проекта меньше, чем в 2023 году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95" name="图片 123">
            <a:extLst>
              <a:ext uri="{FF2B5EF4-FFF2-40B4-BE49-F238E27FC236}">
                <a16:creationId xmlns:a16="http://schemas.microsoft.com/office/drawing/2014/main" id="{73F57A94-85DF-4324-93E6-8E93F040400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606626" y="4621874"/>
            <a:ext cx="1334298" cy="19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2D03691-85E8-8986-9BA2-4A1E2F820DE9}"/>
              </a:ext>
            </a:extLst>
          </p:cNvPr>
          <p:cNvCxnSpPr>
            <a:cxnSpLocks/>
          </p:cNvCxnSpPr>
          <p:nvPr/>
        </p:nvCxnSpPr>
        <p:spPr>
          <a:xfrm>
            <a:off x="2596185" y="6262915"/>
            <a:ext cx="7131647" cy="0"/>
          </a:xfrm>
          <a:prstGeom prst="line">
            <a:avLst/>
          </a:prstGeom>
          <a:ln w="38100">
            <a:solidFill>
              <a:srgbClr val="F986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575695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38341" y="156305"/>
            <a:ext cx="10983646" cy="67148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579645" y="599747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cxnSp>
        <p:nvCxnSpPr>
          <p:cNvPr id="125" name="Прямая соединительная линия 124">
            <a:extLst>
              <a:ext uri="{FF2B5EF4-FFF2-40B4-BE49-F238E27FC236}">
                <a16:creationId xmlns:a16="http://schemas.microsoft.com/office/drawing/2014/main" id="{F0CECED7-4EEC-4D12-A42F-BE881756D642}"/>
              </a:ext>
            </a:extLst>
          </p:cNvPr>
          <p:cNvCxnSpPr>
            <a:cxnSpLocks/>
          </p:cNvCxnSpPr>
          <p:nvPr/>
        </p:nvCxnSpPr>
        <p:spPr>
          <a:xfrm>
            <a:off x="1652922" y="6578600"/>
            <a:ext cx="8886156" cy="0"/>
          </a:xfrm>
          <a:prstGeom prst="line">
            <a:avLst/>
          </a:prstGeom>
          <a:ln w="38100">
            <a:solidFill>
              <a:srgbClr val="74C9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Прямоугольник 128">
            <a:extLst>
              <a:ext uri="{FF2B5EF4-FFF2-40B4-BE49-F238E27FC236}">
                <a16:creationId xmlns:a16="http://schemas.microsoft.com/office/drawing/2014/main" id="{CD0AC416-8256-49A9-9275-2E039F36315B}"/>
              </a:ext>
            </a:extLst>
          </p:cNvPr>
          <p:cNvSpPr/>
          <p:nvPr/>
        </p:nvSpPr>
        <p:spPr>
          <a:xfrm rot="10800000" flipV="1">
            <a:off x="720049" y="1265912"/>
            <a:ext cx="4155455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 defTabSz="336947">
              <a:buClr>
                <a:srgbClr val="000000"/>
              </a:buClr>
              <a:buSzPct val="100000"/>
            </a:pPr>
            <a:r>
              <a:rPr lang="ru-RU" sz="2400" b="1" dirty="0">
                <a:latin typeface="Akrobat Black" panose="00000A00000000000000" pitchFamily="2" charset="-52"/>
                <a:ea typeface="Microsoft YaHei" charset="-122"/>
                <a:cs typeface="Times New Roman" panose="02020603050405020304" pitchFamily="18" charset="0"/>
              </a:rPr>
              <a:t>Межбюджетные трансферты</a:t>
            </a:r>
          </a:p>
        </p:txBody>
      </p:sp>
      <p:sp>
        <p:nvSpPr>
          <p:cNvPr id="135" name="Прямоугольник 134">
            <a:extLst>
              <a:ext uri="{FF2B5EF4-FFF2-40B4-BE49-F238E27FC236}">
                <a16:creationId xmlns:a16="http://schemas.microsoft.com/office/drawing/2014/main" id="{D7ED04E7-465D-401A-8ACA-697ACB14EBED}"/>
              </a:ext>
            </a:extLst>
          </p:cNvPr>
          <p:cNvSpPr/>
          <p:nvPr/>
        </p:nvSpPr>
        <p:spPr>
          <a:xfrm>
            <a:off x="6068981" y="1279692"/>
            <a:ext cx="970395" cy="341348"/>
          </a:xfrm>
          <a:prstGeom prst="rect">
            <a:avLst/>
          </a:prstGeom>
          <a:noFill/>
          <a:ln w="28575">
            <a:solidFill>
              <a:srgbClr val="02A09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6 205,5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:a16="http://schemas.microsoft.com/office/drawing/2014/main" id="{5FF495FE-3738-482F-B78B-C0D827536850}"/>
              </a:ext>
            </a:extLst>
          </p:cNvPr>
          <p:cNvSpPr/>
          <p:nvPr/>
        </p:nvSpPr>
        <p:spPr>
          <a:xfrm>
            <a:off x="7166924" y="1279692"/>
            <a:ext cx="970395" cy="34134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5 271,3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63" name="Прямоугольник 162">
            <a:extLst>
              <a:ext uri="{FF2B5EF4-FFF2-40B4-BE49-F238E27FC236}">
                <a16:creationId xmlns:a16="http://schemas.microsoft.com/office/drawing/2014/main" id="{E1CE72E8-7C21-4A86-80FD-52C16AD696C8}"/>
              </a:ext>
            </a:extLst>
          </p:cNvPr>
          <p:cNvSpPr/>
          <p:nvPr/>
        </p:nvSpPr>
        <p:spPr>
          <a:xfrm>
            <a:off x="1082394" y="339216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Субсидии</a:t>
            </a:r>
          </a:p>
        </p:txBody>
      </p:sp>
      <p:pic>
        <p:nvPicPr>
          <p:cNvPr id="164" name="Рисунок 163" descr="Маркеры-галочки">
            <a:extLst>
              <a:ext uri="{FF2B5EF4-FFF2-40B4-BE49-F238E27FC236}">
                <a16:creationId xmlns:a16="http://schemas.microsoft.com/office/drawing/2014/main" id="{B2BD7987-754B-48AB-8820-4F451B5917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4256566"/>
            <a:ext cx="287143" cy="287143"/>
          </a:xfrm>
          <a:prstGeom prst="rect">
            <a:avLst/>
          </a:prstGeom>
        </p:spPr>
      </p:pic>
      <p:sp>
        <p:nvSpPr>
          <p:cNvPr id="165" name="Прямоугольник 164">
            <a:extLst>
              <a:ext uri="{FF2B5EF4-FFF2-40B4-BE49-F238E27FC236}">
                <a16:creationId xmlns:a16="http://schemas.microsoft.com/office/drawing/2014/main" id="{AD6A0271-83F5-4B7D-A425-C8D8CCB6C508}"/>
              </a:ext>
            </a:extLst>
          </p:cNvPr>
          <p:cNvSpPr/>
          <p:nvPr/>
        </p:nvSpPr>
        <p:spPr>
          <a:xfrm>
            <a:off x="1082394" y="418832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Субвенции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66" name="Рисунок 165" descr="Маркеры-галочки">
            <a:extLst>
              <a:ext uri="{FF2B5EF4-FFF2-40B4-BE49-F238E27FC236}">
                <a16:creationId xmlns:a16="http://schemas.microsoft.com/office/drawing/2014/main" id="{181A114D-B114-410A-B69A-10DB5F9AC9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5055968"/>
            <a:ext cx="287143" cy="287143"/>
          </a:xfrm>
          <a:prstGeom prst="rect">
            <a:avLst/>
          </a:prstGeom>
        </p:spPr>
      </p:pic>
      <p:sp>
        <p:nvSpPr>
          <p:cNvPr id="167" name="Прямоугольник 166">
            <a:extLst>
              <a:ext uri="{FF2B5EF4-FFF2-40B4-BE49-F238E27FC236}">
                <a16:creationId xmlns:a16="http://schemas.microsoft.com/office/drawing/2014/main" id="{7368C705-6A2C-4E17-8F35-61B8850F3525}"/>
              </a:ext>
            </a:extLst>
          </p:cNvPr>
          <p:cNvSpPr/>
          <p:nvPr/>
        </p:nvSpPr>
        <p:spPr>
          <a:xfrm>
            <a:off x="1082394" y="498448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Иные МБТ</a:t>
            </a:r>
          </a:p>
        </p:txBody>
      </p:sp>
      <p:pic>
        <p:nvPicPr>
          <p:cNvPr id="168" name="Рисунок 167" descr="Маркеры-галочки">
            <a:extLst>
              <a:ext uri="{FF2B5EF4-FFF2-40B4-BE49-F238E27FC236}">
                <a16:creationId xmlns:a16="http://schemas.microsoft.com/office/drawing/2014/main" id="{ABB9BFAF-962D-40C8-ABE4-5CBA68FF51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5855369"/>
            <a:ext cx="287143" cy="287143"/>
          </a:xfrm>
          <a:prstGeom prst="rect">
            <a:avLst/>
          </a:prstGeom>
        </p:spPr>
      </p:pic>
      <p:sp>
        <p:nvSpPr>
          <p:cNvPr id="169" name="Прямоугольник 168">
            <a:extLst>
              <a:ext uri="{FF2B5EF4-FFF2-40B4-BE49-F238E27FC236}">
                <a16:creationId xmlns:a16="http://schemas.microsoft.com/office/drawing/2014/main" id="{7DCA7E3A-2920-4741-A1D6-37A0194E4921}"/>
              </a:ext>
            </a:extLst>
          </p:cNvPr>
          <p:cNvSpPr/>
          <p:nvPr/>
        </p:nvSpPr>
        <p:spPr>
          <a:xfrm>
            <a:off x="1082394" y="578064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Возврат МБТ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70" name="Рисунок 169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2657762"/>
            <a:ext cx="287143" cy="287143"/>
          </a:xfrm>
          <a:prstGeom prst="rect">
            <a:avLst/>
          </a:prstGeom>
        </p:spPr>
      </p:pic>
      <p:sp>
        <p:nvSpPr>
          <p:cNvPr id="171" name="Прямоугольник 170">
            <a:extLst>
              <a:ext uri="{FF2B5EF4-FFF2-40B4-BE49-F238E27FC236}">
                <a16:creationId xmlns:a16="http://schemas.microsoft.com/office/drawing/2014/main" id="{4AEEF42E-C693-4A90-A524-5D2F3FB6AFFE}"/>
              </a:ext>
            </a:extLst>
          </p:cNvPr>
          <p:cNvSpPr/>
          <p:nvPr/>
        </p:nvSpPr>
        <p:spPr>
          <a:xfrm>
            <a:off x="1082394" y="2596004"/>
            <a:ext cx="2030898" cy="436593"/>
          </a:xfrm>
          <a:prstGeom prst="rect">
            <a:avLst/>
          </a:prstGeom>
          <a:noFill/>
          <a:ln w="28575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Дотации</a:t>
            </a:r>
          </a:p>
        </p:txBody>
      </p:sp>
      <p:sp>
        <p:nvSpPr>
          <p:cNvPr id="172" name="Прямоугольник 171">
            <a:extLst>
              <a:ext uri="{FF2B5EF4-FFF2-40B4-BE49-F238E27FC236}">
                <a16:creationId xmlns:a16="http://schemas.microsoft.com/office/drawing/2014/main" id="{E618EEB7-B9D4-46C2-8178-FE6986538FD4}"/>
              </a:ext>
            </a:extLst>
          </p:cNvPr>
          <p:cNvSpPr/>
          <p:nvPr/>
        </p:nvSpPr>
        <p:spPr>
          <a:xfrm>
            <a:off x="3918975" y="246273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488,9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3" name="Прямоугольник 172">
            <a:extLst>
              <a:ext uri="{FF2B5EF4-FFF2-40B4-BE49-F238E27FC236}">
                <a16:creationId xmlns:a16="http://schemas.microsoft.com/office/drawing/2014/main" id="{B17044B4-0D5A-4191-AE80-059D559DC5A3}"/>
              </a:ext>
            </a:extLst>
          </p:cNvPr>
          <p:cNvSpPr/>
          <p:nvPr/>
        </p:nvSpPr>
        <p:spPr>
          <a:xfrm>
            <a:off x="4567748" y="246273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429,6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id="{BB6B7BDA-C52F-4ACF-80E5-07CE07F773D8}"/>
              </a:ext>
            </a:extLst>
          </p:cNvPr>
          <p:cNvSpPr/>
          <p:nvPr/>
        </p:nvSpPr>
        <p:spPr>
          <a:xfrm>
            <a:off x="3918975" y="325889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4 180,5</a:t>
            </a: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D7B5CEB1-E4F4-4023-98F3-A2AA6F9BE761}"/>
              </a:ext>
            </a:extLst>
          </p:cNvPr>
          <p:cNvSpPr/>
          <p:nvPr/>
        </p:nvSpPr>
        <p:spPr>
          <a:xfrm>
            <a:off x="4567748" y="325889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3 673,5</a:t>
            </a:r>
          </a:p>
        </p:txBody>
      </p: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32C0C17E-6795-4A22-9C2D-EEFC028C035D}"/>
              </a:ext>
            </a:extLst>
          </p:cNvPr>
          <p:cNvSpPr/>
          <p:nvPr/>
        </p:nvSpPr>
        <p:spPr>
          <a:xfrm>
            <a:off x="3918975" y="405505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1 285,8</a:t>
            </a: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726AF5BE-E5CD-47D5-96A5-42564A5A3851}"/>
              </a:ext>
            </a:extLst>
          </p:cNvPr>
          <p:cNvSpPr/>
          <p:nvPr/>
        </p:nvSpPr>
        <p:spPr>
          <a:xfrm>
            <a:off x="4567748" y="405505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1 186,5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78" name="Прямоугольник 177">
            <a:extLst>
              <a:ext uri="{FF2B5EF4-FFF2-40B4-BE49-F238E27FC236}">
                <a16:creationId xmlns:a16="http://schemas.microsoft.com/office/drawing/2014/main" id="{D58595DE-A458-4C84-9A5F-E1D533AB5788}"/>
              </a:ext>
            </a:extLst>
          </p:cNvPr>
          <p:cNvSpPr/>
          <p:nvPr/>
        </p:nvSpPr>
        <p:spPr>
          <a:xfrm>
            <a:off x="3918975" y="485121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299,1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79" name="Прямоугольник 178">
            <a:extLst>
              <a:ext uri="{FF2B5EF4-FFF2-40B4-BE49-F238E27FC236}">
                <a16:creationId xmlns:a16="http://schemas.microsoft.com/office/drawing/2014/main" id="{22392541-451C-4BAD-B80E-B55DA7C5F0B8}"/>
              </a:ext>
            </a:extLst>
          </p:cNvPr>
          <p:cNvSpPr/>
          <p:nvPr/>
        </p:nvSpPr>
        <p:spPr>
          <a:xfrm>
            <a:off x="4567748" y="485121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1,8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80" name="Прямоугольник 179">
            <a:extLst>
              <a:ext uri="{FF2B5EF4-FFF2-40B4-BE49-F238E27FC236}">
                <a16:creationId xmlns:a16="http://schemas.microsoft.com/office/drawing/2014/main" id="{2FFD127B-2853-471B-AC72-25708A2F529B}"/>
              </a:ext>
            </a:extLst>
          </p:cNvPr>
          <p:cNvSpPr/>
          <p:nvPr/>
        </p:nvSpPr>
        <p:spPr>
          <a:xfrm>
            <a:off x="3918975" y="564737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-51,3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1" name="Прямоугольник 180">
            <a:extLst>
              <a:ext uri="{FF2B5EF4-FFF2-40B4-BE49-F238E27FC236}">
                <a16:creationId xmlns:a16="http://schemas.microsoft.com/office/drawing/2014/main" id="{B291EA52-1385-422D-A1AF-6A64EEF9C9F2}"/>
              </a:ext>
            </a:extLst>
          </p:cNvPr>
          <p:cNvSpPr/>
          <p:nvPr/>
        </p:nvSpPr>
        <p:spPr>
          <a:xfrm>
            <a:off x="4567748" y="564737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-20,0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pic>
        <p:nvPicPr>
          <p:cNvPr id="93" name="Рисунок 92" descr="Маркеры-галочки">
            <a:extLst>
              <a:ext uri="{FF2B5EF4-FFF2-40B4-BE49-F238E27FC236}">
                <a16:creationId xmlns:a16="http://schemas.microsoft.com/office/drawing/2014/main" id="{BF393E28-4608-4C92-90A8-EDC0CC864B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0013" y="3457164"/>
            <a:ext cx="287143" cy="287143"/>
          </a:xfrm>
          <a:prstGeom prst="rect">
            <a:avLst/>
          </a:prstGeom>
        </p:spPr>
      </p:pic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71FA506D-29F2-460F-9984-14DF79FB6577}"/>
              </a:ext>
            </a:extLst>
          </p:cNvPr>
          <p:cNvSpPr/>
          <p:nvPr/>
        </p:nvSpPr>
        <p:spPr>
          <a:xfrm>
            <a:off x="5216521" y="246273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218,6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5" name="Прямоугольник 104">
            <a:extLst>
              <a:ext uri="{FF2B5EF4-FFF2-40B4-BE49-F238E27FC236}">
                <a16:creationId xmlns:a16="http://schemas.microsoft.com/office/drawing/2014/main" id="{305B169D-6349-49EB-A641-F740808EC30F}"/>
              </a:ext>
            </a:extLst>
          </p:cNvPr>
          <p:cNvSpPr/>
          <p:nvPr/>
        </p:nvSpPr>
        <p:spPr>
          <a:xfrm>
            <a:off x="5216521" y="325889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krobat ExtraBold" panose="00000900000000000000" pitchFamily="2" charset="-52"/>
              </a:rPr>
              <a:t>2 068,8</a:t>
            </a:r>
          </a:p>
        </p:txBody>
      </p:sp>
      <p:sp>
        <p:nvSpPr>
          <p:cNvPr id="106" name="Прямоугольник 105">
            <a:extLst>
              <a:ext uri="{FF2B5EF4-FFF2-40B4-BE49-F238E27FC236}">
                <a16:creationId xmlns:a16="http://schemas.microsoft.com/office/drawing/2014/main" id="{6818894F-1FA4-4C05-934B-DA5227257C2C}"/>
              </a:ext>
            </a:extLst>
          </p:cNvPr>
          <p:cNvSpPr/>
          <p:nvPr/>
        </p:nvSpPr>
        <p:spPr>
          <a:xfrm>
            <a:off x="5216521" y="405505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1 205,4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7" name="Прямоугольник 106">
            <a:extLst>
              <a:ext uri="{FF2B5EF4-FFF2-40B4-BE49-F238E27FC236}">
                <a16:creationId xmlns:a16="http://schemas.microsoft.com/office/drawing/2014/main" id="{5996D249-93C3-4A78-8F4D-B91396966981}"/>
              </a:ext>
            </a:extLst>
          </p:cNvPr>
          <p:cNvSpPr/>
          <p:nvPr/>
        </p:nvSpPr>
        <p:spPr>
          <a:xfrm>
            <a:off x="5216521" y="485121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1,8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C107E832-8CE7-4FE8-958A-DCCFD30CB627}"/>
              </a:ext>
            </a:extLst>
          </p:cNvPr>
          <p:cNvSpPr/>
          <p:nvPr/>
        </p:nvSpPr>
        <p:spPr>
          <a:xfrm>
            <a:off x="5216521" y="564737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-20,0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4989A49F-2387-445B-8BCA-839CC800B2B4}"/>
              </a:ext>
            </a:extLst>
          </p:cNvPr>
          <p:cNvSpPr/>
          <p:nvPr/>
        </p:nvSpPr>
        <p:spPr>
          <a:xfrm>
            <a:off x="5896348" y="246273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187,1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E3A641E5-87A9-4B3D-8687-F9F2D13D3583}"/>
              </a:ext>
            </a:extLst>
          </p:cNvPr>
          <p:cNvSpPr/>
          <p:nvPr/>
        </p:nvSpPr>
        <p:spPr>
          <a:xfrm>
            <a:off x="5896348" y="325889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2 295,7</a:t>
            </a:r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id="{5EBAFC67-6E17-4952-9AB5-BEDAD74C1E0C}"/>
              </a:ext>
            </a:extLst>
          </p:cNvPr>
          <p:cNvSpPr/>
          <p:nvPr/>
        </p:nvSpPr>
        <p:spPr>
          <a:xfrm>
            <a:off x="5896348" y="405505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1 215,6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2" name="Прямоугольник 111">
            <a:extLst>
              <a:ext uri="{FF2B5EF4-FFF2-40B4-BE49-F238E27FC236}">
                <a16:creationId xmlns:a16="http://schemas.microsoft.com/office/drawing/2014/main" id="{3A940F67-9DEB-4CF2-90C7-2D12048980AC}"/>
              </a:ext>
            </a:extLst>
          </p:cNvPr>
          <p:cNvSpPr/>
          <p:nvPr/>
        </p:nvSpPr>
        <p:spPr>
          <a:xfrm>
            <a:off x="5896348" y="485121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1,8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D0D16756-EAD9-4709-A1D8-A2ED0B6E1869}"/>
              </a:ext>
            </a:extLst>
          </p:cNvPr>
          <p:cNvSpPr/>
          <p:nvPr/>
        </p:nvSpPr>
        <p:spPr>
          <a:xfrm>
            <a:off x="5896348" y="5647371"/>
            <a:ext cx="576653" cy="70313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ExtraBold" panose="00000900000000000000" pitchFamily="2" charset="-52"/>
              </a:rPr>
              <a:t>-60,5</a:t>
            </a:r>
            <a:endParaRPr lang="ru-RU" sz="11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F2E41F6E-0651-4889-A237-6AD986482B29}"/>
              </a:ext>
            </a:extLst>
          </p:cNvPr>
          <p:cNvSpPr/>
          <p:nvPr/>
        </p:nvSpPr>
        <p:spPr>
          <a:xfrm>
            <a:off x="8180399" y="1279692"/>
            <a:ext cx="970395" cy="34134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3 504,7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69D7603F-43A4-4CD3-B1CB-A21463222A55}"/>
              </a:ext>
            </a:extLst>
          </p:cNvPr>
          <p:cNvSpPr/>
          <p:nvPr/>
        </p:nvSpPr>
        <p:spPr>
          <a:xfrm>
            <a:off x="9244145" y="1279692"/>
            <a:ext cx="970395" cy="341348"/>
          </a:xfrm>
          <a:prstGeom prst="rect">
            <a:avLst/>
          </a:prstGeom>
          <a:solidFill>
            <a:srgbClr val="74C9BB"/>
          </a:solidFill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3 639,6</a:t>
            </a:r>
            <a:endParaRPr lang="ru-RU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122" name="Rectangle 2082">
            <a:extLst>
              <a:ext uri="{FF2B5EF4-FFF2-40B4-BE49-F238E27FC236}">
                <a16:creationId xmlns:a16="http://schemas.microsoft.com/office/drawing/2014/main" id="{4B1110CF-F58E-4618-BFA1-79AF7ADEE7FD}"/>
              </a:ext>
            </a:extLst>
          </p:cNvPr>
          <p:cNvSpPr/>
          <p:nvPr/>
        </p:nvSpPr>
        <p:spPr>
          <a:xfrm>
            <a:off x="770013" y="294659"/>
            <a:ext cx="10209526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4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Информация об объеме и структуре налоговых и неналоговых доходов (в динамике)</a:t>
            </a:r>
          </a:p>
        </p:txBody>
      </p:sp>
      <p:sp>
        <p:nvSpPr>
          <p:cNvPr id="228" name="Прямоугольник 227">
            <a:extLst>
              <a:ext uri="{FF2B5EF4-FFF2-40B4-BE49-F238E27FC236}">
                <a16:creationId xmlns:a16="http://schemas.microsoft.com/office/drawing/2014/main" id="{B3043DA5-CEEE-48AE-9895-CB8CD8AAC375}"/>
              </a:ext>
            </a:extLst>
          </p:cNvPr>
          <p:cNvSpPr/>
          <p:nvPr/>
        </p:nvSpPr>
        <p:spPr>
          <a:xfrm>
            <a:off x="3899134" y="2015370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29" name="Прямоугольник 228">
            <a:extLst>
              <a:ext uri="{FF2B5EF4-FFF2-40B4-BE49-F238E27FC236}">
                <a16:creationId xmlns:a16="http://schemas.microsoft.com/office/drawing/2014/main" id="{DCA09869-C3EB-49D7-A887-39B4ED1B72AC}"/>
              </a:ext>
            </a:extLst>
          </p:cNvPr>
          <p:cNvSpPr/>
          <p:nvPr/>
        </p:nvSpPr>
        <p:spPr>
          <a:xfrm>
            <a:off x="4547907" y="2022267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0" name="Прямоугольник 229">
            <a:extLst>
              <a:ext uri="{FF2B5EF4-FFF2-40B4-BE49-F238E27FC236}">
                <a16:creationId xmlns:a16="http://schemas.microsoft.com/office/drawing/2014/main" id="{0F06EFC6-E79C-4A90-A35E-E715D9BD7D97}"/>
              </a:ext>
            </a:extLst>
          </p:cNvPr>
          <p:cNvSpPr/>
          <p:nvPr/>
        </p:nvSpPr>
        <p:spPr>
          <a:xfrm>
            <a:off x="5197947" y="2016343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31" name="Прямоугольник 230">
            <a:extLst>
              <a:ext uri="{FF2B5EF4-FFF2-40B4-BE49-F238E27FC236}">
                <a16:creationId xmlns:a16="http://schemas.microsoft.com/office/drawing/2014/main" id="{3C876E02-86D4-46E2-8F1A-DE5C9D0F49E6}"/>
              </a:ext>
            </a:extLst>
          </p:cNvPr>
          <p:cNvSpPr/>
          <p:nvPr/>
        </p:nvSpPr>
        <p:spPr>
          <a:xfrm>
            <a:off x="5829266" y="1999232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8" name="Прямоугольник 257">
            <a:extLst>
              <a:ext uri="{FF2B5EF4-FFF2-40B4-BE49-F238E27FC236}">
                <a16:creationId xmlns:a16="http://schemas.microsoft.com/office/drawing/2014/main" id="{8DB667AA-594D-461B-84DB-E3AA47292638}"/>
              </a:ext>
            </a:extLst>
          </p:cNvPr>
          <p:cNvSpPr/>
          <p:nvPr/>
        </p:nvSpPr>
        <p:spPr>
          <a:xfrm>
            <a:off x="6117593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2024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59" name="Прямоугольник 258">
            <a:extLst>
              <a:ext uri="{FF2B5EF4-FFF2-40B4-BE49-F238E27FC236}">
                <a16:creationId xmlns:a16="http://schemas.microsoft.com/office/drawing/2014/main" id="{8F5E2A78-FEE7-4380-95B8-28C037897549}"/>
              </a:ext>
            </a:extLst>
          </p:cNvPr>
          <p:cNvSpPr/>
          <p:nvPr/>
        </p:nvSpPr>
        <p:spPr>
          <a:xfrm>
            <a:off x="7235029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2025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60" name="Прямоугольник 259">
            <a:extLst>
              <a:ext uri="{FF2B5EF4-FFF2-40B4-BE49-F238E27FC236}">
                <a16:creationId xmlns:a16="http://schemas.microsoft.com/office/drawing/2014/main" id="{A4AD69D5-3E8C-4E0E-A4CB-AEE1F0235C7F}"/>
              </a:ext>
            </a:extLst>
          </p:cNvPr>
          <p:cNvSpPr/>
          <p:nvPr/>
        </p:nvSpPr>
        <p:spPr>
          <a:xfrm>
            <a:off x="8352465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2026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61" name="Прямоугольник 260">
            <a:extLst>
              <a:ext uri="{FF2B5EF4-FFF2-40B4-BE49-F238E27FC236}">
                <a16:creationId xmlns:a16="http://schemas.microsoft.com/office/drawing/2014/main" id="{6D74ED27-A970-41C0-A945-C37E7968AC08}"/>
              </a:ext>
            </a:extLst>
          </p:cNvPr>
          <p:cNvSpPr/>
          <p:nvPr/>
        </p:nvSpPr>
        <p:spPr>
          <a:xfrm>
            <a:off x="9406402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2027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:a16="http://schemas.microsoft.com/office/drawing/2014/main" id="{F1A0A925-58CA-4A35-B6D5-8E751627EF9A}"/>
              </a:ext>
            </a:extLst>
          </p:cNvPr>
          <p:cNvSpPr/>
          <p:nvPr/>
        </p:nvSpPr>
        <p:spPr>
          <a:xfrm>
            <a:off x="3261142" y="246273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344,8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:a16="http://schemas.microsoft.com/office/drawing/2014/main" id="{2B932A11-E663-44A3-A1D1-98E5449D02CE}"/>
              </a:ext>
            </a:extLst>
          </p:cNvPr>
          <p:cNvSpPr/>
          <p:nvPr/>
        </p:nvSpPr>
        <p:spPr>
          <a:xfrm>
            <a:off x="3261142" y="325889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2 500,3</a:t>
            </a:r>
          </a:p>
        </p:txBody>
      </p:sp>
      <p:sp>
        <p:nvSpPr>
          <p:cNvPr id="140" name="Прямоугольник 139">
            <a:extLst>
              <a:ext uri="{FF2B5EF4-FFF2-40B4-BE49-F238E27FC236}">
                <a16:creationId xmlns:a16="http://schemas.microsoft.com/office/drawing/2014/main" id="{E5DAE370-9D51-4F2D-9087-59E5F318B85A}"/>
              </a:ext>
            </a:extLst>
          </p:cNvPr>
          <p:cNvSpPr/>
          <p:nvPr/>
        </p:nvSpPr>
        <p:spPr>
          <a:xfrm>
            <a:off x="3261142" y="405505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1 391,1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41" name="Прямоугольник 140">
            <a:extLst>
              <a:ext uri="{FF2B5EF4-FFF2-40B4-BE49-F238E27FC236}">
                <a16:creationId xmlns:a16="http://schemas.microsoft.com/office/drawing/2014/main" id="{CC7CB712-2D70-41A5-BAA8-2A635378EB95}"/>
              </a:ext>
            </a:extLst>
          </p:cNvPr>
          <p:cNvSpPr/>
          <p:nvPr/>
        </p:nvSpPr>
        <p:spPr>
          <a:xfrm>
            <a:off x="3261142" y="485121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247,1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42" name="Прямоугольник 141">
            <a:extLst>
              <a:ext uri="{FF2B5EF4-FFF2-40B4-BE49-F238E27FC236}">
                <a16:creationId xmlns:a16="http://schemas.microsoft.com/office/drawing/2014/main" id="{B58CBE03-007D-4510-8BE5-401B581E96AD}"/>
              </a:ext>
            </a:extLst>
          </p:cNvPr>
          <p:cNvSpPr/>
          <p:nvPr/>
        </p:nvSpPr>
        <p:spPr>
          <a:xfrm>
            <a:off x="3261142" y="5647371"/>
            <a:ext cx="57665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-86,4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2" name="Прямоугольник 181">
            <a:extLst>
              <a:ext uri="{FF2B5EF4-FFF2-40B4-BE49-F238E27FC236}">
                <a16:creationId xmlns:a16="http://schemas.microsoft.com/office/drawing/2014/main" id="{36154BB9-A22E-4702-9530-265A89F92BBD}"/>
              </a:ext>
            </a:extLst>
          </p:cNvPr>
          <p:cNvSpPr/>
          <p:nvPr/>
        </p:nvSpPr>
        <p:spPr>
          <a:xfrm>
            <a:off x="3230520" y="1999232"/>
            <a:ext cx="576653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2023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:a16="http://schemas.microsoft.com/office/drawing/2014/main" id="{1EF07039-A717-41E9-A5AC-4A86604AC7AC}"/>
              </a:ext>
            </a:extLst>
          </p:cNvPr>
          <p:cNvSpPr/>
          <p:nvPr/>
        </p:nvSpPr>
        <p:spPr>
          <a:xfrm>
            <a:off x="5003053" y="1279692"/>
            <a:ext cx="970395" cy="341348"/>
          </a:xfrm>
          <a:prstGeom prst="rect">
            <a:avLst/>
          </a:prstGeom>
          <a:noFill/>
          <a:ln w="28575">
            <a:solidFill>
              <a:srgbClr val="02A09C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4 396,9</a:t>
            </a:r>
            <a:endParaRPr lang="ru-RU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6" name="Прямоугольник 185">
            <a:extLst>
              <a:ext uri="{FF2B5EF4-FFF2-40B4-BE49-F238E27FC236}">
                <a16:creationId xmlns:a16="http://schemas.microsoft.com/office/drawing/2014/main" id="{DC37425C-E28C-4B9A-B108-194FA6A6544F}"/>
              </a:ext>
            </a:extLst>
          </p:cNvPr>
          <p:cNvSpPr/>
          <p:nvPr/>
        </p:nvSpPr>
        <p:spPr>
          <a:xfrm>
            <a:off x="5051665" y="915576"/>
            <a:ext cx="767525" cy="436593"/>
          </a:xfrm>
          <a:prstGeom prst="rect">
            <a:avLst/>
          </a:prstGeom>
          <a:noFill/>
          <a:ln w="28575">
            <a:noFill/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krobat SemiBold" panose="00000700000000000000" pitchFamily="2" charset="-52"/>
              </a:rPr>
              <a:t>2023 год</a:t>
            </a:r>
            <a:endParaRPr lang="ru-RU" sz="12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87" name="Рисунок 186" descr="Стрелка: изгиб против часовой стрелки контур">
            <a:extLst>
              <a:ext uri="{FF2B5EF4-FFF2-40B4-BE49-F238E27FC236}">
                <a16:creationId xmlns:a16="http://schemas.microsoft.com/office/drawing/2014/main" id="{0768614A-E114-41D1-BE61-5C5FB3888B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708325" flipH="1">
            <a:off x="3540663" y="1607673"/>
            <a:ext cx="673862" cy="689973"/>
          </a:xfrm>
          <a:prstGeom prst="rect">
            <a:avLst/>
          </a:prstGeom>
        </p:spPr>
      </p:pic>
      <p:sp>
        <p:nvSpPr>
          <p:cNvPr id="188" name="Прямоугольник 187">
            <a:extLst>
              <a:ext uri="{FF2B5EF4-FFF2-40B4-BE49-F238E27FC236}">
                <a16:creationId xmlns:a16="http://schemas.microsoft.com/office/drawing/2014/main" id="{C89F5A23-217D-42EE-A75A-B0A96CB87093}"/>
              </a:ext>
            </a:extLst>
          </p:cNvPr>
          <p:cNvSpPr/>
          <p:nvPr/>
        </p:nvSpPr>
        <p:spPr>
          <a:xfrm>
            <a:off x="6663945" y="2462731"/>
            <a:ext cx="518876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поступлений по сравнению с 2023 годом на 41,8%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89" name="Прямоугольник 188">
            <a:extLst>
              <a:ext uri="{FF2B5EF4-FFF2-40B4-BE49-F238E27FC236}">
                <a16:creationId xmlns:a16="http://schemas.microsoft.com/office/drawing/2014/main" id="{3367B97A-D54F-4E2E-B939-3BD200A4B0A2}"/>
              </a:ext>
            </a:extLst>
          </p:cNvPr>
          <p:cNvSpPr/>
          <p:nvPr/>
        </p:nvSpPr>
        <p:spPr>
          <a:xfrm>
            <a:off x="6663945" y="3258891"/>
            <a:ext cx="5188763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поступлений в связи с реализацией проектов по строительству городских объектов на территории, прилегающей к </a:t>
            </a:r>
            <a:r>
              <a:rPr lang="ru-RU" sz="12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ул.Озерная</a:t>
            </a:r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 (Комсомольский парк, Старое озеро); реконструкции Детской музыкальной школы им. С.В. Рахманинова; строительство МФКЦ на 1 200 мест.</a:t>
            </a:r>
          </a:p>
        </p:txBody>
      </p:sp>
      <p:sp>
        <p:nvSpPr>
          <p:cNvPr id="190" name="Прямоугольник 189">
            <a:extLst>
              <a:ext uri="{FF2B5EF4-FFF2-40B4-BE49-F238E27FC236}">
                <a16:creationId xmlns:a16="http://schemas.microsoft.com/office/drawing/2014/main" id="{F16A0E95-53FB-429D-BC55-D96F396ADD24}"/>
              </a:ext>
            </a:extLst>
          </p:cNvPr>
          <p:cNvSpPr/>
          <p:nvPr/>
        </p:nvSpPr>
        <p:spPr>
          <a:xfrm>
            <a:off x="6663945" y="4055051"/>
            <a:ext cx="5188763" cy="58648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уменьшение поступлений в связи с передачей полномочий в ПФР по осуществлению ежемесячной выплаты в связи с рождением (усыновлением) первого ребенка и ежемесячных выплат на детей в возрасте от 3-х до 7-ми лет включительно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1" name="Прямоугольник 190">
            <a:extLst>
              <a:ext uri="{FF2B5EF4-FFF2-40B4-BE49-F238E27FC236}">
                <a16:creationId xmlns:a16="http://schemas.microsoft.com/office/drawing/2014/main" id="{571AA206-8CF0-4960-8407-673CB3B74609}"/>
              </a:ext>
            </a:extLst>
          </p:cNvPr>
          <p:cNvSpPr/>
          <p:nvPr/>
        </p:nvSpPr>
        <p:spPr>
          <a:xfrm>
            <a:off x="6663715" y="4876795"/>
            <a:ext cx="3875132" cy="62069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увеличение поступлений на 21% по сравнению с 2023 годом, в связи с обеспечением ежемесячного денежного вознаграждения советникам директоров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192" name="Прямоугольник 191">
            <a:extLst>
              <a:ext uri="{FF2B5EF4-FFF2-40B4-BE49-F238E27FC236}">
                <a16:creationId xmlns:a16="http://schemas.microsoft.com/office/drawing/2014/main" id="{A6B29B47-32C4-422C-B943-47C45722AF25}"/>
              </a:ext>
            </a:extLst>
          </p:cNvPr>
          <p:cNvSpPr/>
          <p:nvPr/>
        </p:nvSpPr>
        <p:spPr>
          <a:xfrm>
            <a:off x="6663946" y="5647371"/>
            <a:ext cx="3875132" cy="703138"/>
          </a:xfrm>
          <a:prstGeom prst="rect">
            <a:avLst/>
          </a:prstGeom>
          <a:noFill/>
          <a:ln w="28575">
            <a:solidFill>
              <a:srgbClr val="74C9B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200" dirty="0">
                <a:solidFill>
                  <a:schemeClr val="tx1"/>
                </a:solidFill>
                <a:latin typeface="Akrobat SemiBold" panose="00000700000000000000" pitchFamily="2" charset="-52"/>
              </a:rPr>
              <a:t>возврат в краевой бюджет в 2024 году остатков МБТ по состоянию на 01 января 2024 года</a:t>
            </a:r>
            <a:endParaRPr lang="ru-RU" sz="11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195" name="图片 123">
            <a:extLst>
              <a:ext uri="{FF2B5EF4-FFF2-40B4-BE49-F238E27FC236}">
                <a16:creationId xmlns:a16="http://schemas.microsoft.com/office/drawing/2014/main" id="{73F57A94-85DF-4324-93E6-8E93F0404003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606626" y="4621874"/>
            <a:ext cx="1334298" cy="19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912608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35241" y="91137"/>
            <a:ext cx="7949102" cy="946589"/>
          </a:xfrm>
          <a:prstGeom prst="rect">
            <a:avLst/>
          </a:prstGeom>
        </p:spPr>
      </p:pic>
      <p:sp>
        <p:nvSpPr>
          <p:cNvPr id="200" name="Rectangle 2082"/>
          <p:cNvSpPr/>
          <p:nvPr/>
        </p:nvSpPr>
        <p:spPr>
          <a:xfrm>
            <a:off x="1442358" y="156305"/>
            <a:ext cx="7373813" cy="7386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Доля субсидий в общем объеме доходов за 2024 год</a:t>
            </a:r>
          </a:p>
          <a:p>
            <a:pPr algn="l">
              <a:tabLst>
                <a:tab pos="7378928" algn="l"/>
              </a:tabLst>
            </a:pPr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в сравнении с городами Ставропольского края</a:t>
            </a:r>
            <a:endParaRPr lang="ru-RU" sz="28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171640" y="156305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graphicFrame>
        <p:nvGraphicFramePr>
          <p:cNvPr id="42" name="Chart 7">
            <a:extLst>
              <a:ext uri="{FF2B5EF4-FFF2-40B4-BE49-F238E27FC236}">
                <a16:creationId xmlns:a16="http://schemas.microsoft.com/office/drawing/2014/main" id="{CCC82AA8-6C50-4A5F-9787-ACBE380B60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213489"/>
              </p:ext>
            </p:extLst>
          </p:nvPr>
        </p:nvGraphicFramePr>
        <p:xfrm>
          <a:off x="1142553" y="2397520"/>
          <a:ext cx="3949807" cy="4340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3" name="Chart 7">
            <a:extLst>
              <a:ext uri="{FF2B5EF4-FFF2-40B4-BE49-F238E27FC236}">
                <a16:creationId xmlns:a16="http://schemas.microsoft.com/office/drawing/2014/main" id="{87692717-AD5E-466F-9482-DAF3609B4D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955104"/>
              </p:ext>
            </p:extLst>
          </p:nvPr>
        </p:nvGraphicFramePr>
        <p:xfrm>
          <a:off x="5527265" y="4165144"/>
          <a:ext cx="188595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4" name="Chart 7">
            <a:extLst>
              <a:ext uri="{FF2B5EF4-FFF2-40B4-BE49-F238E27FC236}">
                <a16:creationId xmlns:a16="http://schemas.microsoft.com/office/drawing/2014/main" id="{9502B7B3-3299-4E25-A5C7-E1CE1D2B78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2560170"/>
              </p:ext>
            </p:extLst>
          </p:nvPr>
        </p:nvGraphicFramePr>
        <p:xfrm>
          <a:off x="7802357" y="4165144"/>
          <a:ext cx="188595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5" name="Chart 7">
            <a:extLst>
              <a:ext uri="{FF2B5EF4-FFF2-40B4-BE49-F238E27FC236}">
                <a16:creationId xmlns:a16="http://schemas.microsoft.com/office/drawing/2014/main" id="{48FF1FB6-1480-4D3A-A9FD-EC8DF8EBB2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3623977"/>
              </p:ext>
            </p:extLst>
          </p:nvPr>
        </p:nvGraphicFramePr>
        <p:xfrm>
          <a:off x="10077450" y="4209078"/>
          <a:ext cx="188595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6" name="Chart 7">
            <a:extLst>
              <a:ext uri="{FF2B5EF4-FFF2-40B4-BE49-F238E27FC236}">
                <a16:creationId xmlns:a16="http://schemas.microsoft.com/office/drawing/2014/main" id="{9219B42E-991F-45F1-92D9-6F7FFAD6F8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291404"/>
              </p:ext>
            </p:extLst>
          </p:nvPr>
        </p:nvGraphicFramePr>
        <p:xfrm>
          <a:off x="10074936" y="1117144"/>
          <a:ext cx="188595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7" name="Chart 7">
            <a:extLst>
              <a:ext uri="{FF2B5EF4-FFF2-40B4-BE49-F238E27FC236}">
                <a16:creationId xmlns:a16="http://schemas.microsoft.com/office/drawing/2014/main" id="{5DA66825-F38B-4A54-903A-AE2843B6D3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571193"/>
              </p:ext>
            </p:extLst>
          </p:nvPr>
        </p:nvGraphicFramePr>
        <p:xfrm>
          <a:off x="7802357" y="1117144"/>
          <a:ext cx="188595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8" name="Chart 7">
            <a:extLst>
              <a:ext uri="{FF2B5EF4-FFF2-40B4-BE49-F238E27FC236}">
                <a16:creationId xmlns:a16="http://schemas.microsoft.com/office/drawing/2014/main" id="{4E6C800E-EBD9-45FF-8B8B-76738D7221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056649"/>
              </p:ext>
            </p:extLst>
          </p:nvPr>
        </p:nvGraphicFramePr>
        <p:xfrm>
          <a:off x="5527265" y="1119306"/>
          <a:ext cx="188595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9" name="Блок-схема: альтернативный процесс 48">
            <a:extLst>
              <a:ext uri="{FF2B5EF4-FFF2-40B4-BE49-F238E27FC236}">
                <a16:creationId xmlns:a16="http://schemas.microsoft.com/office/drawing/2014/main" id="{BFD1D683-855E-4EA0-8F94-B6FC7991A538}"/>
              </a:ext>
            </a:extLst>
          </p:cNvPr>
          <p:cNvSpPr/>
          <p:nvPr/>
        </p:nvSpPr>
        <p:spPr>
          <a:xfrm>
            <a:off x="970278" y="1529962"/>
            <a:ext cx="481781" cy="299884"/>
          </a:xfrm>
          <a:prstGeom prst="flowChartAlternateProcess">
            <a:avLst/>
          </a:prstGeom>
          <a:solidFill>
            <a:srgbClr val="74C9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альтернативный процесс 49">
            <a:extLst>
              <a:ext uri="{FF2B5EF4-FFF2-40B4-BE49-F238E27FC236}">
                <a16:creationId xmlns:a16="http://schemas.microsoft.com/office/drawing/2014/main" id="{1F9B9BD3-4B7E-49D6-ABA0-962DC728447C}"/>
              </a:ext>
            </a:extLst>
          </p:cNvPr>
          <p:cNvSpPr/>
          <p:nvPr/>
        </p:nvSpPr>
        <p:spPr>
          <a:xfrm>
            <a:off x="959664" y="2263434"/>
            <a:ext cx="481781" cy="299884"/>
          </a:xfrm>
          <a:prstGeom prst="flowChartAlternateProcess">
            <a:avLst/>
          </a:prstGeom>
          <a:solidFill>
            <a:srgbClr val="7EAC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Блок-схема: альтернативный процесс 50">
            <a:extLst>
              <a:ext uri="{FF2B5EF4-FFF2-40B4-BE49-F238E27FC236}">
                <a16:creationId xmlns:a16="http://schemas.microsoft.com/office/drawing/2014/main" id="{098AF14B-B864-4AFC-A54A-C60E1486C673}"/>
              </a:ext>
            </a:extLst>
          </p:cNvPr>
          <p:cNvSpPr/>
          <p:nvPr/>
        </p:nvSpPr>
        <p:spPr>
          <a:xfrm>
            <a:off x="958057" y="1901612"/>
            <a:ext cx="481781" cy="299884"/>
          </a:xfrm>
          <a:prstGeom prst="flowChartAlternateProcess">
            <a:avLst/>
          </a:prstGeom>
          <a:solidFill>
            <a:srgbClr val="FBCA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74AFDC6-6A4B-4DA3-80A5-28AE71C91D5B}"/>
              </a:ext>
            </a:extLst>
          </p:cNvPr>
          <p:cNvSpPr txBox="1"/>
          <p:nvPr/>
        </p:nvSpPr>
        <p:spPr>
          <a:xfrm>
            <a:off x="1441445" y="1506081"/>
            <a:ext cx="1469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krobat SemiBold" panose="00000700000000000000" pitchFamily="2" charset="-52"/>
              </a:rPr>
              <a:t>- Субсидии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90D593A-0038-4C0C-BF1D-EC2D28A2DDBA}"/>
              </a:ext>
            </a:extLst>
          </p:cNvPr>
          <p:cNvSpPr txBox="1"/>
          <p:nvPr/>
        </p:nvSpPr>
        <p:spPr>
          <a:xfrm>
            <a:off x="1441445" y="2243536"/>
            <a:ext cx="2071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krobat" panose="00000600000000000000" pitchFamily="2" charset="-52"/>
              </a:rPr>
              <a:t>- </a:t>
            </a:r>
            <a:r>
              <a:rPr lang="ru-RU" dirty="0">
                <a:latin typeface="Akrobat SemiBold" panose="00000700000000000000" pitchFamily="2" charset="-52"/>
              </a:rPr>
              <a:t>Прочие доходы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5EBDD51-97CB-4241-A816-3524A16DB046}"/>
              </a:ext>
            </a:extLst>
          </p:cNvPr>
          <p:cNvSpPr txBox="1"/>
          <p:nvPr/>
        </p:nvSpPr>
        <p:spPr>
          <a:xfrm>
            <a:off x="1439839" y="1882589"/>
            <a:ext cx="3698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krobat" panose="00000600000000000000" pitchFamily="2" charset="-52"/>
              </a:rPr>
              <a:t>- </a:t>
            </a:r>
            <a:r>
              <a:rPr lang="ru-RU" dirty="0">
                <a:latin typeface="Akrobat SemiBold" panose="00000700000000000000" pitchFamily="2" charset="-52"/>
              </a:rPr>
              <a:t>Налоговые и неналоговые доходы</a:t>
            </a:r>
          </a:p>
        </p:txBody>
      </p:sp>
    </p:spTree>
    <p:extLst>
      <p:ext uri="{BB962C8B-B14F-4D97-AF65-F5344CB8AC3E}">
        <p14:creationId xmlns:p14="http://schemas.microsoft.com/office/powerpoint/2010/main" val="2092179707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49491" y="156306"/>
            <a:ext cx="10851959" cy="482228"/>
          </a:xfrm>
          <a:prstGeom prst="rect">
            <a:avLst/>
          </a:prstGeom>
        </p:spPr>
      </p:pic>
      <p:sp>
        <p:nvSpPr>
          <p:cNvPr id="5" name="Rectangle 2082"/>
          <p:cNvSpPr/>
          <p:nvPr/>
        </p:nvSpPr>
        <p:spPr>
          <a:xfrm>
            <a:off x="1156608" y="156305"/>
            <a:ext cx="10010754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Информация об оценке открытости бюджетных данных МО за 2024 год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9" b="8479"/>
          <a:stretch/>
        </p:blipFill>
        <p:spPr>
          <a:xfrm>
            <a:off x="1342617" y="700403"/>
            <a:ext cx="9638735" cy="57751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086108-59D6-4E57-ACFB-AB11B949918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 rot="21355476">
            <a:off x="4596439" y="5532528"/>
            <a:ext cx="666941" cy="53090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F64DCA-D9EC-96C7-B944-EF15FAB8EB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1930" y="5407952"/>
            <a:ext cx="1245898" cy="115714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0258879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84183" y="170472"/>
            <a:ext cx="6107283" cy="790353"/>
          </a:xfrm>
          <a:prstGeom prst="rect">
            <a:avLst/>
          </a:prstGeom>
        </p:spPr>
      </p:pic>
      <p:sp>
        <p:nvSpPr>
          <p:cNvPr id="2138" name="Rectangle 2138"/>
          <p:cNvSpPr/>
          <p:nvPr/>
        </p:nvSpPr>
        <p:spPr>
          <a:xfrm>
            <a:off x="1491300" y="509226"/>
            <a:ext cx="6713359" cy="365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ea typeface="Artifakt Element" panose="020B0503050000020004" pitchFamily="34" charset="-52"/>
              </a:rPr>
              <a:t>Исполнение бюджета по разделам</a:t>
            </a:r>
          </a:p>
        </p:txBody>
      </p:sp>
      <p:sp>
        <p:nvSpPr>
          <p:cNvPr id="200" name="Rectangle 2082"/>
          <p:cNvSpPr/>
          <p:nvPr/>
        </p:nvSpPr>
        <p:spPr>
          <a:xfrm>
            <a:off x="1491300" y="170472"/>
            <a:ext cx="288380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РАСХОДЫ БЮДЖЕТА</a:t>
            </a:r>
            <a:endParaRPr lang="en-US" sz="28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EF76A44C-1E29-4C9F-9F2A-A667C7CCC7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491540"/>
              </p:ext>
            </p:extLst>
          </p:nvPr>
        </p:nvGraphicFramePr>
        <p:xfrm>
          <a:off x="4136980" y="999291"/>
          <a:ext cx="7775872" cy="491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46" name="Picture 1979">
            <a:extLst>
              <a:ext uri="{FF2B5EF4-FFF2-40B4-BE49-F238E27FC236}">
                <a16:creationId xmlns:a16="http://schemas.microsoft.com/office/drawing/2014/main" id="{57C4CD13-72F2-4788-8930-44B8B14A0ED9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9379" y="6095174"/>
            <a:ext cx="1215892" cy="148030"/>
          </a:xfrm>
          <a:prstGeom prst="rect">
            <a:avLst/>
          </a:prstGeom>
          <a:noFill/>
        </p:spPr>
      </p:pic>
      <p:pic>
        <p:nvPicPr>
          <p:cNvPr id="47" name="Picture 1993">
            <a:extLst>
              <a:ext uri="{FF2B5EF4-FFF2-40B4-BE49-F238E27FC236}">
                <a16:creationId xmlns:a16="http://schemas.microsoft.com/office/drawing/2014/main" id="{CD43B66F-8057-4A9F-B1E7-79E4E18ADC2B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96019" y="5255451"/>
            <a:ext cx="1215892" cy="710546"/>
          </a:xfrm>
          <a:prstGeom prst="rect">
            <a:avLst/>
          </a:prstGeom>
          <a:noFill/>
        </p:spPr>
      </p:pic>
      <p:graphicFrame>
        <p:nvGraphicFramePr>
          <p:cNvPr id="52" name="Диаграмма 51">
            <a:extLst>
              <a:ext uri="{FF2B5EF4-FFF2-40B4-BE49-F238E27FC236}">
                <a16:creationId xmlns:a16="http://schemas.microsoft.com/office/drawing/2014/main" id="{959B6E9F-0D1E-4744-8215-BDA5A4BA95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2390828"/>
              </p:ext>
            </p:extLst>
          </p:nvPr>
        </p:nvGraphicFramePr>
        <p:xfrm>
          <a:off x="8902844" y="2272974"/>
          <a:ext cx="3749844" cy="2916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3" name="Rectangle 2138">
            <a:extLst>
              <a:ext uri="{FF2B5EF4-FFF2-40B4-BE49-F238E27FC236}">
                <a16:creationId xmlns:a16="http://schemas.microsoft.com/office/drawing/2014/main" id="{04096FD2-EF15-45E0-9793-D4950C299B85}"/>
              </a:ext>
            </a:extLst>
          </p:cNvPr>
          <p:cNvSpPr/>
          <p:nvPr/>
        </p:nvSpPr>
        <p:spPr>
          <a:xfrm>
            <a:off x="9901722" y="3358753"/>
            <a:ext cx="127622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krobat ExtraBold" panose="00000900000000000000" pitchFamily="2" charset="-52"/>
              </a:rPr>
              <a:t>2024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Akrobat ExtraBold" panose="00000900000000000000" pitchFamily="2" charset="-52"/>
              </a:rPr>
              <a:t>План 7 988,0</a:t>
            </a:r>
            <a:endParaRPr lang="en-US" sz="1600" b="1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55" name="Rectangle 2138">
            <a:extLst>
              <a:ext uri="{FF2B5EF4-FFF2-40B4-BE49-F238E27FC236}">
                <a16:creationId xmlns:a16="http://schemas.microsoft.com/office/drawing/2014/main" id="{2036713C-63A9-424E-9A08-F79476A6EB2F}"/>
              </a:ext>
            </a:extLst>
          </p:cNvPr>
          <p:cNvSpPr/>
          <p:nvPr/>
        </p:nvSpPr>
        <p:spPr>
          <a:xfrm>
            <a:off x="10922820" y="1225271"/>
            <a:ext cx="474489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97,5%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1" name="Rectangle 2138">
            <a:extLst>
              <a:ext uri="{FF2B5EF4-FFF2-40B4-BE49-F238E27FC236}">
                <a16:creationId xmlns:a16="http://schemas.microsoft.com/office/drawing/2014/main" id="{F4487685-5398-46B5-946D-14E3A4C2B708}"/>
              </a:ext>
            </a:extLst>
          </p:cNvPr>
          <p:cNvSpPr/>
          <p:nvPr/>
        </p:nvSpPr>
        <p:spPr>
          <a:xfrm>
            <a:off x="10304464" y="1555134"/>
            <a:ext cx="49212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88,3%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3" name="Rectangle 2138">
            <a:extLst>
              <a:ext uri="{FF2B5EF4-FFF2-40B4-BE49-F238E27FC236}">
                <a16:creationId xmlns:a16="http://schemas.microsoft.com/office/drawing/2014/main" id="{AA3C157B-308E-4D3A-9515-BC2CD7DBA688}"/>
              </a:ext>
            </a:extLst>
          </p:cNvPr>
          <p:cNvSpPr/>
          <p:nvPr/>
        </p:nvSpPr>
        <p:spPr>
          <a:xfrm>
            <a:off x="8263922" y="2004020"/>
            <a:ext cx="47929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98,7%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4" name="Rectangle 2138">
            <a:extLst>
              <a:ext uri="{FF2B5EF4-FFF2-40B4-BE49-F238E27FC236}">
                <a16:creationId xmlns:a16="http://schemas.microsoft.com/office/drawing/2014/main" id="{128B3A70-189E-4617-9795-881919F73301}"/>
              </a:ext>
            </a:extLst>
          </p:cNvPr>
          <p:cNvSpPr/>
          <p:nvPr/>
        </p:nvSpPr>
        <p:spPr>
          <a:xfrm>
            <a:off x="7956995" y="2375467"/>
            <a:ext cx="49532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99,6%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5" name="Rectangle 2138">
            <a:extLst>
              <a:ext uri="{FF2B5EF4-FFF2-40B4-BE49-F238E27FC236}">
                <a16:creationId xmlns:a16="http://schemas.microsoft.com/office/drawing/2014/main" id="{6F63C1D9-10EB-4877-A6DF-C14CFFC438F4}"/>
              </a:ext>
            </a:extLst>
          </p:cNvPr>
          <p:cNvSpPr/>
          <p:nvPr/>
        </p:nvSpPr>
        <p:spPr>
          <a:xfrm>
            <a:off x="8564084" y="2749380"/>
            <a:ext cx="5158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83,6%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6" name="Rectangle 2138">
            <a:extLst>
              <a:ext uri="{FF2B5EF4-FFF2-40B4-BE49-F238E27FC236}">
                <a16:creationId xmlns:a16="http://schemas.microsoft.com/office/drawing/2014/main" id="{703CAB57-4241-4656-A815-EC39409DE81F}"/>
              </a:ext>
            </a:extLst>
          </p:cNvPr>
          <p:cNvSpPr/>
          <p:nvPr/>
        </p:nvSpPr>
        <p:spPr>
          <a:xfrm>
            <a:off x="7445664" y="3130491"/>
            <a:ext cx="5113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97,9%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7" name="Rectangle 2138">
            <a:extLst>
              <a:ext uri="{FF2B5EF4-FFF2-40B4-BE49-F238E27FC236}">
                <a16:creationId xmlns:a16="http://schemas.microsoft.com/office/drawing/2014/main" id="{F4C92D83-587D-4C19-82DF-28C233996F9B}"/>
              </a:ext>
            </a:extLst>
          </p:cNvPr>
          <p:cNvSpPr/>
          <p:nvPr/>
        </p:nvSpPr>
        <p:spPr>
          <a:xfrm>
            <a:off x="7432871" y="3491236"/>
            <a:ext cx="453650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93,1%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8" name="Rectangle 2138">
            <a:extLst>
              <a:ext uri="{FF2B5EF4-FFF2-40B4-BE49-F238E27FC236}">
                <a16:creationId xmlns:a16="http://schemas.microsoft.com/office/drawing/2014/main" id="{88334772-0A79-4B51-AEB9-218A314429D5}"/>
              </a:ext>
            </a:extLst>
          </p:cNvPr>
          <p:cNvSpPr/>
          <p:nvPr/>
        </p:nvSpPr>
        <p:spPr>
          <a:xfrm>
            <a:off x="6788085" y="3897362"/>
            <a:ext cx="496931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99,8%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69" name="Rectangle 2138">
            <a:extLst>
              <a:ext uri="{FF2B5EF4-FFF2-40B4-BE49-F238E27FC236}">
                <a16:creationId xmlns:a16="http://schemas.microsoft.com/office/drawing/2014/main" id="{0F999980-C66E-4DAA-8B57-EF4848736786}"/>
              </a:ext>
            </a:extLst>
          </p:cNvPr>
          <p:cNvSpPr/>
          <p:nvPr/>
        </p:nvSpPr>
        <p:spPr>
          <a:xfrm>
            <a:off x="6653664" y="4299108"/>
            <a:ext cx="42800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100%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70" name="Rectangle 2138">
            <a:extLst>
              <a:ext uri="{FF2B5EF4-FFF2-40B4-BE49-F238E27FC236}">
                <a16:creationId xmlns:a16="http://schemas.microsoft.com/office/drawing/2014/main" id="{4895B26B-0F33-42E8-A540-FF3A23FBCAB8}"/>
              </a:ext>
            </a:extLst>
          </p:cNvPr>
          <p:cNvSpPr/>
          <p:nvPr/>
        </p:nvSpPr>
        <p:spPr>
          <a:xfrm>
            <a:off x="6653664" y="4670555"/>
            <a:ext cx="49532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99,9%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71" name="Rectangle 2138">
            <a:extLst>
              <a:ext uri="{FF2B5EF4-FFF2-40B4-BE49-F238E27FC236}">
                <a16:creationId xmlns:a16="http://schemas.microsoft.com/office/drawing/2014/main" id="{4091D04A-E979-4CC9-B2FD-998E9B772D65}"/>
              </a:ext>
            </a:extLst>
          </p:cNvPr>
          <p:cNvSpPr/>
          <p:nvPr/>
        </p:nvSpPr>
        <p:spPr>
          <a:xfrm>
            <a:off x="6619379" y="5078731"/>
            <a:ext cx="428002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Akrobat ExtraBold" panose="00000900000000000000" pitchFamily="2" charset="-52"/>
              </a:rPr>
              <a:t>100%</a:t>
            </a:r>
            <a:endParaRPr lang="en-US" b="1" dirty="0">
              <a:solidFill>
                <a:prstClr val="black"/>
              </a:solidFill>
              <a:latin typeface="Akrobat ExtraBold" panose="00000900000000000000" pitchFamily="2" charset="-52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D5CCD673-5977-4527-BE7D-E311D8D1C0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8534281"/>
              </p:ext>
            </p:extLst>
          </p:nvPr>
        </p:nvGraphicFramePr>
        <p:xfrm>
          <a:off x="142240" y="761379"/>
          <a:ext cx="4620260" cy="3292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4C74000F-41FE-48CD-95DB-CEF7D72BB2B1}"/>
              </a:ext>
            </a:extLst>
          </p:cNvPr>
          <p:cNvSpPr txBox="1"/>
          <p:nvPr/>
        </p:nvSpPr>
        <p:spPr>
          <a:xfrm>
            <a:off x="11784752" y="6376949"/>
            <a:ext cx="44370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2400" dirty="0">
              <a:latin typeface="Akrobat ExtraBold" panose="00000900000000000000" pitchFamily="2" charset="-52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1B1E04A0-8986-4722-851D-76F719814BA2}"/>
              </a:ext>
            </a:extLst>
          </p:cNvPr>
          <p:cNvGrpSpPr/>
          <p:nvPr/>
        </p:nvGrpSpPr>
        <p:grpSpPr>
          <a:xfrm>
            <a:off x="10307353" y="192851"/>
            <a:ext cx="1499610" cy="509979"/>
            <a:chOff x="9122174" y="436679"/>
            <a:chExt cx="1499610" cy="509979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702478A7-632C-41D9-9B6D-36EE3D229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2B997429-7B29-464C-91E3-0CF07F8B9639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4F00F3-32CE-AC58-0AF3-ADFB488C84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643" y="5126942"/>
            <a:ext cx="2695764" cy="16413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442B7-FF89-E1A0-1227-774294F162FA}"/>
              </a:ext>
            </a:extLst>
          </p:cNvPr>
          <p:cNvSpPr txBox="1"/>
          <p:nvPr/>
        </p:nvSpPr>
        <p:spPr>
          <a:xfrm>
            <a:off x="9498548" y="5419229"/>
            <a:ext cx="20730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latin typeface="Akrobat ExtraBold" panose="00000900000000000000" pitchFamily="2" charset="-52"/>
              </a:rPr>
              <a:t>94,5%</a:t>
            </a:r>
          </a:p>
          <a:p>
            <a:r>
              <a:rPr lang="ru-RU" dirty="0">
                <a:latin typeface="Akrobat ExtraBold" panose="00000900000000000000" pitchFamily="2" charset="-52"/>
              </a:rPr>
              <a:t>- Общее исполнение </a:t>
            </a:r>
          </a:p>
          <a:p>
            <a:r>
              <a:rPr lang="ru-RU" dirty="0">
                <a:latin typeface="Akrobat ExtraBold" panose="00000900000000000000" pitchFamily="2" charset="-52"/>
              </a:rPr>
              <a:t>бюджета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CD2C3E-8C47-3C17-9E0C-73D32990DD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36" y="3804067"/>
            <a:ext cx="3871817" cy="27867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41C129-CB81-8B52-CF92-04ECCB7E0164}"/>
              </a:ext>
            </a:extLst>
          </p:cNvPr>
          <p:cNvSpPr txBox="1"/>
          <p:nvPr/>
        </p:nvSpPr>
        <p:spPr>
          <a:xfrm rot="21242572">
            <a:off x="1527311" y="4451589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krobat ExtraBold" panose="00000900000000000000" pitchFamily="2" charset="-52"/>
              </a:rPr>
              <a:t>39,4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4E97ED-8446-6FE8-D3C1-C64156CC51D9}"/>
              </a:ext>
            </a:extLst>
          </p:cNvPr>
          <p:cNvSpPr txBox="1"/>
          <p:nvPr/>
        </p:nvSpPr>
        <p:spPr>
          <a:xfrm rot="21393636">
            <a:off x="678152" y="4897351"/>
            <a:ext cx="2760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krobat ExtraBold" panose="00000900000000000000" pitchFamily="2" charset="-52"/>
              </a:rPr>
              <a:t>Повышение оплаты труда работников бюджетной сферы в 2024 году </a:t>
            </a:r>
          </a:p>
        </p:txBody>
      </p:sp>
    </p:spTree>
    <p:extLst>
      <p:ext uri="{BB962C8B-B14F-4D97-AF65-F5344CB8AC3E}">
        <p14:creationId xmlns:p14="http://schemas.microsoft.com/office/powerpoint/2010/main" val="331174432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angle 2082"/>
          <p:cNvSpPr/>
          <p:nvPr/>
        </p:nvSpPr>
        <p:spPr>
          <a:xfrm>
            <a:off x="7860585" y="623464"/>
            <a:ext cx="4045979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Количество воспитанников учреждений:</a:t>
            </a:r>
          </a:p>
        </p:txBody>
      </p:sp>
      <p:sp>
        <p:nvSpPr>
          <p:cNvPr id="49" name="Блок-схема: альтернативный процесс 48">
            <a:extLst>
              <a:ext uri="{FF2B5EF4-FFF2-40B4-BE49-F238E27FC236}">
                <a16:creationId xmlns:a16="http://schemas.microsoft.com/office/drawing/2014/main" id="{BFD1D683-855E-4EA0-8F94-B6FC7991A538}"/>
              </a:ext>
            </a:extLst>
          </p:cNvPr>
          <p:cNvSpPr/>
          <p:nvPr/>
        </p:nvSpPr>
        <p:spPr>
          <a:xfrm>
            <a:off x="5715043" y="6275459"/>
            <a:ext cx="481781" cy="299884"/>
          </a:xfrm>
          <a:prstGeom prst="flowChartAlternateProcess">
            <a:avLst/>
          </a:prstGeom>
          <a:solidFill>
            <a:srgbClr val="74C9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Блок-схема: альтернативный процесс 49">
            <a:extLst>
              <a:ext uri="{FF2B5EF4-FFF2-40B4-BE49-F238E27FC236}">
                <a16:creationId xmlns:a16="http://schemas.microsoft.com/office/drawing/2014/main" id="{1F9B9BD3-4B7E-49D6-ABA0-962DC728447C}"/>
              </a:ext>
            </a:extLst>
          </p:cNvPr>
          <p:cNvSpPr/>
          <p:nvPr/>
        </p:nvSpPr>
        <p:spPr>
          <a:xfrm>
            <a:off x="9119429" y="6275459"/>
            <a:ext cx="481781" cy="299884"/>
          </a:xfrm>
          <a:prstGeom prst="flowChartAlternateProcess">
            <a:avLst/>
          </a:prstGeom>
          <a:solidFill>
            <a:srgbClr val="7EAC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Блок-схема: альтернативный процесс 50">
            <a:extLst>
              <a:ext uri="{FF2B5EF4-FFF2-40B4-BE49-F238E27FC236}">
                <a16:creationId xmlns:a16="http://schemas.microsoft.com/office/drawing/2014/main" id="{098AF14B-B864-4AFC-A54A-C60E1486C673}"/>
              </a:ext>
            </a:extLst>
          </p:cNvPr>
          <p:cNvSpPr/>
          <p:nvPr/>
        </p:nvSpPr>
        <p:spPr>
          <a:xfrm>
            <a:off x="1970911" y="6280301"/>
            <a:ext cx="481781" cy="299884"/>
          </a:xfrm>
          <a:prstGeom prst="flowChartAlternateProcess">
            <a:avLst/>
          </a:prstGeom>
          <a:solidFill>
            <a:srgbClr val="F784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082">
            <a:extLst>
              <a:ext uri="{FF2B5EF4-FFF2-40B4-BE49-F238E27FC236}">
                <a16:creationId xmlns:a16="http://schemas.microsoft.com/office/drawing/2014/main" id="{E4743958-6D07-44F0-BFBB-F6D0A6C2F69C}"/>
              </a:ext>
            </a:extLst>
          </p:cNvPr>
          <p:cNvSpPr/>
          <p:nvPr/>
        </p:nvSpPr>
        <p:spPr>
          <a:xfrm>
            <a:off x="6265873" y="6272408"/>
            <a:ext cx="2696251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Дошкольного образования</a:t>
            </a:r>
          </a:p>
        </p:txBody>
      </p:sp>
      <p:sp>
        <p:nvSpPr>
          <p:cNvPr id="27" name="Rectangle 2082">
            <a:extLst>
              <a:ext uri="{FF2B5EF4-FFF2-40B4-BE49-F238E27FC236}">
                <a16:creationId xmlns:a16="http://schemas.microsoft.com/office/drawing/2014/main" id="{DA134C8B-0F21-40FA-BD59-8791A2EF0B9D}"/>
              </a:ext>
            </a:extLst>
          </p:cNvPr>
          <p:cNvSpPr/>
          <p:nvPr/>
        </p:nvSpPr>
        <p:spPr>
          <a:xfrm>
            <a:off x="2521741" y="6299772"/>
            <a:ext cx="312425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Дополнительного образования</a:t>
            </a:r>
          </a:p>
        </p:txBody>
      </p:sp>
      <p:sp>
        <p:nvSpPr>
          <p:cNvPr id="28" name="Rectangle 2082">
            <a:extLst>
              <a:ext uri="{FF2B5EF4-FFF2-40B4-BE49-F238E27FC236}">
                <a16:creationId xmlns:a16="http://schemas.microsoft.com/office/drawing/2014/main" id="{99F425CB-8A2B-47EE-B527-D8C701276068}"/>
              </a:ext>
            </a:extLst>
          </p:cNvPr>
          <p:cNvSpPr/>
          <p:nvPr/>
        </p:nvSpPr>
        <p:spPr>
          <a:xfrm>
            <a:off x="9670259" y="6249886"/>
            <a:ext cx="210474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Общего образования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CF18188-A499-4D96-ADD2-A0D7C7B3BE33}"/>
              </a:ext>
            </a:extLst>
          </p:cNvPr>
          <p:cNvGrpSpPr/>
          <p:nvPr/>
        </p:nvGrpSpPr>
        <p:grpSpPr>
          <a:xfrm>
            <a:off x="520848" y="1184333"/>
            <a:ext cx="6290406" cy="5009748"/>
            <a:chOff x="0" y="673100"/>
            <a:chExt cx="6096000" cy="6286501"/>
          </a:xfrm>
        </p:grpSpPr>
        <p:graphicFrame>
          <p:nvGraphicFramePr>
            <p:cNvPr id="18" name="Схема 17">
              <a:extLst>
                <a:ext uri="{FF2B5EF4-FFF2-40B4-BE49-F238E27FC236}">
                  <a16:creationId xmlns:a16="http://schemas.microsoft.com/office/drawing/2014/main" id="{5E39DB91-C777-450A-9211-B8E6AC0E5B8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85426584"/>
                </p:ext>
              </p:extLst>
            </p:nvPr>
          </p:nvGraphicFramePr>
          <p:xfrm>
            <a:off x="0" y="673100"/>
            <a:ext cx="6096000" cy="628650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9" name="Rectangle 2082">
              <a:extLst>
                <a:ext uri="{FF2B5EF4-FFF2-40B4-BE49-F238E27FC236}">
                  <a16:creationId xmlns:a16="http://schemas.microsoft.com/office/drawing/2014/main" id="{752199C0-5047-4CFB-8A70-6DCF42497D69}"/>
                </a:ext>
              </a:extLst>
            </p:cNvPr>
            <p:cNvSpPr/>
            <p:nvPr/>
          </p:nvSpPr>
          <p:spPr>
            <a:xfrm>
              <a:off x="399479" y="1388342"/>
              <a:ext cx="506429" cy="104278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7378928" algn="l"/>
                </a:tabLst>
                <a:defRPr/>
              </a:pPr>
              <a:r>
                <a:rPr kumimoji="0" lang="ru-RU" sz="5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 ExtraBold" panose="00000900000000000000" pitchFamily="2" charset="-52"/>
                </a:rPr>
                <a:t>15</a:t>
              </a:r>
            </a:p>
          </p:txBody>
        </p:sp>
        <p:sp>
          <p:nvSpPr>
            <p:cNvPr id="20" name="Rectangle 2082">
              <a:extLst>
                <a:ext uri="{FF2B5EF4-FFF2-40B4-BE49-F238E27FC236}">
                  <a16:creationId xmlns:a16="http://schemas.microsoft.com/office/drawing/2014/main" id="{E809E893-9BD1-44C1-85E8-70968C64D458}"/>
                </a:ext>
              </a:extLst>
            </p:cNvPr>
            <p:cNvSpPr/>
            <p:nvPr/>
          </p:nvSpPr>
          <p:spPr>
            <a:xfrm>
              <a:off x="783842" y="3294960"/>
              <a:ext cx="506429" cy="104278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7378928" algn="l"/>
                </a:tabLst>
                <a:defRPr/>
              </a:pPr>
              <a:r>
                <a:rPr kumimoji="0" lang="ru-RU" sz="5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krobat ExtraBold" panose="00000900000000000000" pitchFamily="2" charset="-52"/>
                </a:rPr>
                <a:t>15</a:t>
              </a:r>
            </a:p>
          </p:txBody>
        </p:sp>
      </p:grpSp>
      <p:graphicFrame>
        <p:nvGraphicFramePr>
          <p:cNvPr id="23" name="Chart 7">
            <a:extLst>
              <a:ext uri="{FF2B5EF4-FFF2-40B4-BE49-F238E27FC236}">
                <a16:creationId xmlns:a16="http://schemas.microsoft.com/office/drawing/2014/main" id="{3CD055C6-DF19-472B-9DE1-29C95D5B51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285443"/>
              </p:ext>
            </p:extLst>
          </p:nvPr>
        </p:nvGraphicFramePr>
        <p:xfrm>
          <a:off x="6811254" y="404339"/>
          <a:ext cx="5718009" cy="6203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5" name="Rectangle 2082">
            <a:extLst>
              <a:ext uri="{FF2B5EF4-FFF2-40B4-BE49-F238E27FC236}">
                <a16:creationId xmlns:a16="http://schemas.microsoft.com/office/drawing/2014/main" id="{4457F72E-E8E3-4C58-A42C-9B56A5EE40C2}"/>
              </a:ext>
            </a:extLst>
          </p:cNvPr>
          <p:cNvSpPr/>
          <p:nvPr/>
        </p:nvSpPr>
        <p:spPr>
          <a:xfrm>
            <a:off x="1160504" y="680762"/>
            <a:ext cx="416460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Структура образовательных организаций</a:t>
            </a:r>
          </a:p>
        </p:txBody>
      </p:sp>
      <p:sp>
        <p:nvSpPr>
          <p:cNvPr id="16" name="Rectangle 2082">
            <a:extLst>
              <a:ext uri="{FF2B5EF4-FFF2-40B4-BE49-F238E27FC236}">
                <a16:creationId xmlns:a16="http://schemas.microsoft.com/office/drawing/2014/main" id="{B530A610-5B60-4895-BEED-B5538CDD0B1E}"/>
              </a:ext>
            </a:extLst>
          </p:cNvPr>
          <p:cNvSpPr/>
          <p:nvPr/>
        </p:nvSpPr>
        <p:spPr>
          <a:xfrm>
            <a:off x="1050008" y="4842670"/>
            <a:ext cx="213200" cy="83099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krobat ExtraBold" panose="00000900000000000000" pitchFamily="2" charset="-52"/>
              </a:rPr>
              <a:t>1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1871732-975C-442F-A3B1-9A46C082C31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</a:blip>
          <a:stretch>
            <a:fillRect/>
          </a:stretch>
        </p:blipFill>
        <p:spPr>
          <a:xfrm>
            <a:off x="749491" y="156306"/>
            <a:ext cx="10851959" cy="482228"/>
          </a:xfrm>
          <a:prstGeom prst="rect">
            <a:avLst/>
          </a:prstGeom>
        </p:spPr>
      </p:pic>
      <p:sp>
        <p:nvSpPr>
          <p:cNvPr id="24" name="Rectangle 2082">
            <a:extLst>
              <a:ext uri="{FF2B5EF4-FFF2-40B4-BE49-F238E27FC236}">
                <a16:creationId xmlns:a16="http://schemas.microsoft.com/office/drawing/2014/main" id="{39702918-36D7-4862-900C-005D7F127B23}"/>
              </a:ext>
            </a:extLst>
          </p:cNvPr>
          <p:cNvSpPr/>
          <p:nvPr/>
        </p:nvSpPr>
        <p:spPr>
          <a:xfrm>
            <a:off x="1156608" y="156305"/>
            <a:ext cx="10002738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Информация о расходах за 2024 год с учетом интересов целевых групп</a:t>
            </a:r>
          </a:p>
        </p:txBody>
      </p:sp>
    </p:spTree>
    <p:extLst>
      <p:ext uri="{BB962C8B-B14F-4D97-AF65-F5344CB8AC3E}">
        <p14:creationId xmlns:p14="http://schemas.microsoft.com/office/powerpoint/2010/main" val="21945115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62A4FD2-3A48-4499-8880-854093B2D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542" y="2046515"/>
            <a:ext cx="5505534" cy="389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Chart 7">
            <a:extLst>
              <a:ext uri="{FF2B5EF4-FFF2-40B4-BE49-F238E27FC236}">
                <a16:creationId xmlns:a16="http://schemas.microsoft.com/office/drawing/2014/main" id="{5CD0D487-BAD0-431D-98FC-BA5CE0AD7C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644362"/>
              </p:ext>
            </p:extLst>
          </p:nvPr>
        </p:nvGraphicFramePr>
        <p:xfrm>
          <a:off x="812161" y="859921"/>
          <a:ext cx="4093668" cy="5799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Chart 7">
            <a:extLst>
              <a:ext uri="{FF2B5EF4-FFF2-40B4-BE49-F238E27FC236}">
                <a16:creationId xmlns:a16="http://schemas.microsoft.com/office/drawing/2014/main" id="{6DE78871-4CE9-4773-A392-5FE670A498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176327"/>
              </p:ext>
            </p:extLst>
          </p:nvPr>
        </p:nvGraphicFramePr>
        <p:xfrm>
          <a:off x="7960855" y="660399"/>
          <a:ext cx="4093668" cy="5999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0E67D43-3CCC-4AF3-AED1-E91D68F56D4F}"/>
              </a:ext>
            </a:extLst>
          </p:cNvPr>
          <p:cNvGrpSpPr/>
          <p:nvPr/>
        </p:nvGrpSpPr>
        <p:grpSpPr>
          <a:xfrm>
            <a:off x="5601143" y="419267"/>
            <a:ext cx="1499610" cy="509979"/>
            <a:chOff x="9122174" y="436679"/>
            <a:chExt cx="1499610" cy="50997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AD2FDCE-46AA-4D3B-A0E1-BD59F8C43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DD41F35-DDFA-4456-B748-67B300DF1133}"/>
                </a:ext>
              </a:extLst>
            </p:cNvPr>
            <p:cNvSpPr/>
            <p:nvPr/>
          </p:nvSpPr>
          <p:spPr>
            <a:xfrm>
              <a:off x="9445089" y="508958"/>
              <a:ext cx="9797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тыс. руб.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8C1965-E096-1510-D18A-F46C6B9E816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812161" y="234753"/>
            <a:ext cx="3605988" cy="8790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2F4691-FDEE-3419-9AFC-89D6A441D8CB}"/>
              </a:ext>
            </a:extLst>
          </p:cNvPr>
          <p:cNvSpPr txBox="1"/>
          <p:nvPr/>
        </p:nvSpPr>
        <p:spPr>
          <a:xfrm>
            <a:off x="780520" y="268069"/>
            <a:ext cx="3605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Расходы на финансовое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обеспечение отрасли образования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0A273C-B9E1-42F4-B277-0FACD99163C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8283748" y="234753"/>
            <a:ext cx="3605988" cy="8790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99BD721-166B-BDB2-8CD7-DB1D15CBBEB1}"/>
              </a:ext>
            </a:extLst>
          </p:cNvPr>
          <p:cNvSpPr txBox="1"/>
          <p:nvPr/>
        </p:nvSpPr>
        <p:spPr>
          <a:xfrm>
            <a:off x="8383540" y="300682"/>
            <a:ext cx="3248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Расходы на образование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в расчете на 1 жителя</a:t>
            </a:r>
          </a:p>
        </p:txBody>
      </p:sp>
    </p:spTree>
    <p:extLst>
      <p:ext uri="{BB962C8B-B14F-4D97-AF65-F5344CB8AC3E}">
        <p14:creationId xmlns:p14="http://schemas.microsoft.com/office/powerpoint/2010/main" val="414505115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Блок-схема: альтернативный процесс 48">
            <a:extLst>
              <a:ext uri="{FF2B5EF4-FFF2-40B4-BE49-F238E27FC236}">
                <a16:creationId xmlns:a16="http://schemas.microsoft.com/office/drawing/2014/main" id="{BFD1D683-855E-4EA0-8F94-B6FC7991A538}"/>
              </a:ext>
            </a:extLst>
          </p:cNvPr>
          <p:cNvSpPr/>
          <p:nvPr/>
        </p:nvSpPr>
        <p:spPr>
          <a:xfrm>
            <a:off x="8212135" y="2910257"/>
            <a:ext cx="481781" cy="299884"/>
          </a:xfrm>
          <a:prstGeom prst="flowChartAlternateProcess">
            <a:avLst/>
          </a:prstGeom>
          <a:solidFill>
            <a:srgbClr val="74C9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Блок-схема: альтернативный процесс 49">
            <a:extLst>
              <a:ext uri="{FF2B5EF4-FFF2-40B4-BE49-F238E27FC236}">
                <a16:creationId xmlns:a16="http://schemas.microsoft.com/office/drawing/2014/main" id="{1F9B9BD3-4B7E-49D6-ABA0-962DC728447C}"/>
              </a:ext>
            </a:extLst>
          </p:cNvPr>
          <p:cNvSpPr/>
          <p:nvPr/>
        </p:nvSpPr>
        <p:spPr>
          <a:xfrm>
            <a:off x="8212135" y="2456887"/>
            <a:ext cx="481781" cy="299884"/>
          </a:xfrm>
          <a:prstGeom prst="flowChartAlternateProcess">
            <a:avLst/>
          </a:prstGeom>
          <a:solidFill>
            <a:srgbClr val="7EAC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Блок-схема: альтернативный процесс 50">
            <a:extLst>
              <a:ext uri="{FF2B5EF4-FFF2-40B4-BE49-F238E27FC236}">
                <a16:creationId xmlns:a16="http://schemas.microsoft.com/office/drawing/2014/main" id="{098AF14B-B864-4AFC-A54A-C60E1486C673}"/>
              </a:ext>
            </a:extLst>
          </p:cNvPr>
          <p:cNvSpPr/>
          <p:nvPr/>
        </p:nvSpPr>
        <p:spPr>
          <a:xfrm>
            <a:off x="8212135" y="3354529"/>
            <a:ext cx="481781" cy="299884"/>
          </a:xfrm>
          <a:prstGeom prst="flowChartAlternateProcess">
            <a:avLst/>
          </a:prstGeom>
          <a:solidFill>
            <a:srgbClr val="F784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4" name="Chart 7">
            <a:extLst>
              <a:ext uri="{FF2B5EF4-FFF2-40B4-BE49-F238E27FC236}">
                <a16:creationId xmlns:a16="http://schemas.microsoft.com/office/drawing/2014/main" id="{4B927671-D46D-44AD-8826-647CED7653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164343"/>
              </p:ext>
            </p:extLst>
          </p:nvPr>
        </p:nvGraphicFramePr>
        <p:xfrm>
          <a:off x="510321" y="530905"/>
          <a:ext cx="8660056" cy="6327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Rectangle 2082">
            <a:extLst>
              <a:ext uri="{FF2B5EF4-FFF2-40B4-BE49-F238E27FC236}">
                <a16:creationId xmlns:a16="http://schemas.microsoft.com/office/drawing/2014/main" id="{E4743958-6D07-44F0-BFBB-F6D0A6C2F69C}"/>
              </a:ext>
            </a:extLst>
          </p:cNvPr>
          <p:cNvSpPr/>
          <p:nvPr/>
        </p:nvSpPr>
        <p:spPr>
          <a:xfrm>
            <a:off x="8762965" y="2907206"/>
            <a:ext cx="2019784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О</a:t>
            </a:r>
            <a:r>
              <a:rPr kumimoji="0" lang="ru-RU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бщее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 образование</a:t>
            </a:r>
          </a:p>
        </p:txBody>
      </p:sp>
      <p:sp>
        <p:nvSpPr>
          <p:cNvPr id="27" name="Rectangle 2082">
            <a:extLst>
              <a:ext uri="{FF2B5EF4-FFF2-40B4-BE49-F238E27FC236}">
                <a16:creationId xmlns:a16="http://schemas.microsoft.com/office/drawing/2014/main" id="{DA134C8B-0F21-40FA-BD59-8791A2EF0B9D}"/>
              </a:ext>
            </a:extLst>
          </p:cNvPr>
          <p:cNvSpPr/>
          <p:nvPr/>
        </p:nvSpPr>
        <p:spPr>
          <a:xfrm>
            <a:off x="8762965" y="3374000"/>
            <a:ext cx="2611292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Дошкольное образование</a:t>
            </a:r>
          </a:p>
        </p:txBody>
      </p:sp>
      <p:sp>
        <p:nvSpPr>
          <p:cNvPr id="28" name="Rectangle 2082">
            <a:extLst>
              <a:ext uri="{FF2B5EF4-FFF2-40B4-BE49-F238E27FC236}">
                <a16:creationId xmlns:a16="http://schemas.microsoft.com/office/drawing/2014/main" id="{99F425CB-8A2B-47EE-B527-D8C701276068}"/>
              </a:ext>
            </a:extLst>
          </p:cNvPr>
          <p:cNvSpPr/>
          <p:nvPr/>
        </p:nvSpPr>
        <p:spPr>
          <a:xfrm>
            <a:off x="8762965" y="2431314"/>
            <a:ext cx="3061736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Дополнительное образование</a:t>
            </a:r>
          </a:p>
        </p:txBody>
      </p:sp>
      <p:sp>
        <p:nvSpPr>
          <p:cNvPr id="13" name="Блок-схема: альтернативный процесс 12">
            <a:extLst>
              <a:ext uri="{FF2B5EF4-FFF2-40B4-BE49-F238E27FC236}">
                <a16:creationId xmlns:a16="http://schemas.microsoft.com/office/drawing/2014/main" id="{0BF78EE6-EF02-4ADE-B2F7-A74A3898C07A}"/>
              </a:ext>
            </a:extLst>
          </p:cNvPr>
          <p:cNvSpPr/>
          <p:nvPr/>
        </p:nvSpPr>
        <p:spPr>
          <a:xfrm>
            <a:off x="8212135" y="2010832"/>
            <a:ext cx="481781" cy="299884"/>
          </a:xfrm>
          <a:prstGeom prst="flowChartAlternateProcess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2082">
            <a:extLst>
              <a:ext uri="{FF2B5EF4-FFF2-40B4-BE49-F238E27FC236}">
                <a16:creationId xmlns:a16="http://schemas.microsoft.com/office/drawing/2014/main" id="{6D0D55EB-ECB4-4613-A710-083CC806769A}"/>
              </a:ext>
            </a:extLst>
          </p:cNvPr>
          <p:cNvSpPr/>
          <p:nvPr/>
        </p:nvSpPr>
        <p:spPr>
          <a:xfrm>
            <a:off x="8762965" y="2002939"/>
            <a:ext cx="332743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Молодежная политика</a:t>
            </a:r>
          </a:p>
        </p:txBody>
      </p:sp>
      <p:sp>
        <p:nvSpPr>
          <p:cNvPr id="15" name="Блок-схема: альтернативный процесс 14">
            <a:extLst>
              <a:ext uri="{FF2B5EF4-FFF2-40B4-BE49-F238E27FC236}">
                <a16:creationId xmlns:a16="http://schemas.microsoft.com/office/drawing/2014/main" id="{2018CB00-E704-4ECD-9CA8-40BE6CDA24D6}"/>
              </a:ext>
            </a:extLst>
          </p:cNvPr>
          <p:cNvSpPr/>
          <p:nvPr/>
        </p:nvSpPr>
        <p:spPr>
          <a:xfrm>
            <a:off x="8212135" y="1528319"/>
            <a:ext cx="481781" cy="299884"/>
          </a:xfrm>
          <a:prstGeom prst="flowChartAlternateProcess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2082">
            <a:extLst>
              <a:ext uri="{FF2B5EF4-FFF2-40B4-BE49-F238E27FC236}">
                <a16:creationId xmlns:a16="http://schemas.microsoft.com/office/drawing/2014/main" id="{C47B437C-2935-4FFA-8759-040ADCBC8FFC}"/>
              </a:ext>
            </a:extLst>
          </p:cNvPr>
          <p:cNvSpPr/>
          <p:nvPr/>
        </p:nvSpPr>
        <p:spPr>
          <a:xfrm>
            <a:off x="8762965" y="1567321"/>
            <a:ext cx="3197991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Другие вопросы в области образования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61CB4E-1302-B15F-39C3-AE3E996A0C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1439863" y="173218"/>
            <a:ext cx="5535703" cy="407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3F67D0-5EA2-68AD-9115-AD64E701AA05}"/>
              </a:ext>
            </a:extLst>
          </p:cNvPr>
          <p:cNvSpPr txBox="1"/>
          <p:nvPr/>
        </p:nvSpPr>
        <p:spPr>
          <a:xfrm>
            <a:off x="1767838" y="173218"/>
            <a:ext cx="53296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Структура расходов в сфере образования</a:t>
            </a:r>
          </a:p>
          <a:p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F661ED3-047E-CE21-3162-9D1272D6C7B5}"/>
              </a:ext>
            </a:extLst>
          </p:cNvPr>
          <p:cNvGrpSpPr/>
          <p:nvPr/>
        </p:nvGrpSpPr>
        <p:grpSpPr>
          <a:xfrm>
            <a:off x="10331821" y="54367"/>
            <a:ext cx="1499610" cy="509979"/>
            <a:chOff x="9122174" y="436679"/>
            <a:chExt cx="1499610" cy="509979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6260878-2AFD-988E-DA62-7EF548619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33D27DB-38B2-666A-3F14-1DFE6C34B8EA}"/>
                </a:ext>
              </a:extLst>
            </p:cNvPr>
            <p:cNvSpPr/>
            <p:nvPr/>
          </p:nvSpPr>
          <p:spPr>
            <a:xfrm>
              <a:off x="9445089" y="508958"/>
              <a:ext cx="9797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тыс. руб.</a:t>
              </a: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5338F-930F-DBFD-CC58-25377745AE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528" y="3670329"/>
            <a:ext cx="3719428" cy="331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6674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Блок-схема: альтернативный процесс 48">
            <a:extLst>
              <a:ext uri="{FF2B5EF4-FFF2-40B4-BE49-F238E27FC236}">
                <a16:creationId xmlns:a16="http://schemas.microsoft.com/office/drawing/2014/main" id="{BFD1D683-855E-4EA0-8F94-B6FC7991A538}"/>
              </a:ext>
            </a:extLst>
          </p:cNvPr>
          <p:cNvSpPr/>
          <p:nvPr/>
        </p:nvSpPr>
        <p:spPr>
          <a:xfrm>
            <a:off x="598355" y="5985789"/>
            <a:ext cx="481781" cy="299884"/>
          </a:xfrm>
          <a:prstGeom prst="flowChartAlternateProcess">
            <a:avLst/>
          </a:prstGeom>
          <a:solidFill>
            <a:srgbClr val="74C9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Блок-схема: альтернативный процесс 49">
            <a:extLst>
              <a:ext uri="{FF2B5EF4-FFF2-40B4-BE49-F238E27FC236}">
                <a16:creationId xmlns:a16="http://schemas.microsoft.com/office/drawing/2014/main" id="{1F9B9BD3-4B7E-49D6-ABA0-962DC728447C}"/>
              </a:ext>
            </a:extLst>
          </p:cNvPr>
          <p:cNvSpPr/>
          <p:nvPr/>
        </p:nvSpPr>
        <p:spPr>
          <a:xfrm>
            <a:off x="598355" y="5598934"/>
            <a:ext cx="481781" cy="299884"/>
          </a:xfrm>
          <a:prstGeom prst="flowChartAlternateProcess">
            <a:avLst/>
          </a:prstGeom>
          <a:solidFill>
            <a:srgbClr val="7EACB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Блок-схема: альтернативный процесс 50">
            <a:extLst>
              <a:ext uri="{FF2B5EF4-FFF2-40B4-BE49-F238E27FC236}">
                <a16:creationId xmlns:a16="http://schemas.microsoft.com/office/drawing/2014/main" id="{098AF14B-B864-4AFC-A54A-C60E1486C673}"/>
              </a:ext>
            </a:extLst>
          </p:cNvPr>
          <p:cNvSpPr/>
          <p:nvPr/>
        </p:nvSpPr>
        <p:spPr>
          <a:xfrm>
            <a:off x="598355" y="6373619"/>
            <a:ext cx="481781" cy="299884"/>
          </a:xfrm>
          <a:prstGeom prst="flowChartAlternateProcess">
            <a:avLst/>
          </a:prstGeom>
          <a:solidFill>
            <a:srgbClr val="F784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4" name="Chart 7">
            <a:extLst>
              <a:ext uri="{FF2B5EF4-FFF2-40B4-BE49-F238E27FC236}">
                <a16:creationId xmlns:a16="http://schemas.microsoft.com/office/drawing/2014/main" id="{4B927671-D46D-44AD-8826-647CED7653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333340"/>
              </p:ext>
            </p:extLst>
          </p:nvPr>
        </p:nvGraphicFramePr>
        <p:xfrm>
          <a:off x="118924" y="100136"/>
          <a:ext cx="7243384" cy="5653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Rectangle 2082">
            <a:extLst>
              <a:ext uri="{FF2B5EF4-FFF2-40B4-BE49-F238E27FC236}">
                <a16:creationId xmlns:a16="http://schemas.microsoft.com/office/drawing/2014/main" id="{E4743958-6D07-44F0-BFBB-F6D0A6C2F69C}"/>
              </a:ext>
            </a:extLst>
          </p:cNvPr>
          <p:cNvSpPr/>
          <p:nvPr/>
        </p:nvSpPr>
        <p:spPr>
          <a:xfrm>
            <a:off x="1149185" y="5982738"/>
            <a:ext cx="2374048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Охрана семьи и детства</a:t>
            </a:r>
          </a:p>
        </p:txBody>
      </p:sp>
      <p:sp>
        <p:nvSpPr>
          <p:cNvPr id="27" name="Rectangle 2082">
            <a:extLst>
              <a:ext uri="{FF2B5EF4-FFF2-40B4-BE49-F238E27FC236}">
                <a16:creationId xmlns:a16="http://schemas.microsoft.com/office/drawing/2014/main" id="{DA134C8B-0F21-40FA-BD59-8791A2EF0B9D}"/>
              </a:ext>
            </a:extLst>
          </p:cNvPr>
          <p:cNvSpPr/>
          <p:nvPr/>
        </p:nvSpPr>
        <p:spPr>
          <a:xfrm>
            <a:off x="1149185" y="6393090"/>
            <a:ext cx="3645229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Социальное обеспечение населения</a:t>
            </a:r>
          </a:p>
        </p:txBody>
      </p:sp>
      <p:sp>
        <p:nvSpPr>
          <p:cNvPr id="28" name="Rectangle 2082">
            <a:extLst>
              <a:ext uri="{FF2B5EF4-FFF2-40B4-BE49-F238E27FC236}">
                <a16:creationId xmlns:a16="http://schemas.microsoft.com/office/drawing/2014/main" id="{99F425CB-8A2B-47EE-B527-D8C701276068}"/>
              </a:ext>
            </a:extLst>
          </p:cNvPr>
          <p:cNvSpPr/>
          <p:nvPr/>
        </p:nvSpPr>
        <p:spPr>
          <a:xfrm>
            <a:off x="1149185" y="5633942"/>
            <a:ext cx="3901709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Другие вопросы в области социальной политики</a:t>
            </a:r>
          </a:p>
        </p:txBody>
      </p:sp>
      <p:sp>
        <p:nvSpPr>
          <p:cNvPr id="23" name="Rectangle 2082">
            <a:extLst>
              <a:ext uri="{FF2B5EF4-FFF2-40B4-BE49-F238E27FC236}">
                <a16:creationId xmlns:a16="http://schemas.microsoft.com/office/drawing/2014/main" id="{1E0B622F-7888-4976-9696-E64202EA29DD}"/>
              </a:ext>
            </a:extLst>
          </p:cNvPr>
          <p:cNvSpPr/>
          <p:nvPr/>
        </p:nvSpPr>
        <p:spPr>
          <a:xfrm>
            <a:off x="1209474" y="213251"/>
            <a:ext cx="5062283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Структура расходов в сфере социальной политики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37B0246-11CD-4B47-8107-73E63BCB3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39" y="733404"/>
            <a:ext cx="5338762" cy="4386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3A82661-0B4E-04A6-291C-BD25892C4D16}"/>
              </a:ext>
            </a:extLst>
          </p:cNvPr>
          <p:cNvGrpSpPr/>
          <p:nvPr/>
        </p:nvGrpSpPr>
        <p:grpSpPr>
          <a:xfrm>
            <a:off x="10331821" y="54367"/>
            <a:ext cx="1499610" cy="509979"/>
            <a:chOff x="9122174" y="436679"/>
            <a:chExt cx="1499610" cy="50997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DA02262F-6027-BACB-7F98-2F1E461C0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29056E2-1460-742F-4BD1-99D62CB0D24F}"/>
                </a:ext>
              </a:extLst>
            </p:cNvPr>
            <p:cNvSpPr/>
            <p:nvPr/>
          </p:nvSpPr>
          <p:spPr>
            <a:xfrm>
              <a:off x="9445089" y="508958"/>
              <a:ext cx="9797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тыс.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683456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1F7D536-2BBD-482D-B977-A2F778474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272809"/>
              </p:ext>
            </p:extLst>
          </p:nvPr>
        </p:nvGraphicFramePr>
        <p:xfrm>
          <a:off x="584200" y="500004"/>
          <a:ext cx="11341100" cy="6232858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6835521">
                  <a:extLst>
                    <a:ext uri="{9D8B030D-6E8A-4147-A177-3AD203B41FA5}">
                      <a16:colId xmlns:a16="http://schemas.microsoft.com/office/drawing/2014/main" val="2440415813"/>
                    </a:ext>
                  </a:extLst>
                </a:gridCol>
                <a:gridCol w="2674544">
                  <a:extLst>
                    <a:ext uri="{9D8B030D-6E8A-4147-A177-3AD203B41FA5}">
                      <a16:colId xmlns:a16="http://schemas.microsoft.com/office/drawing/2014/main" val="483871339"/>
                    </a:ext>
                  </a:extLst>
                </a:gridCol>
                <a:gridCol w="1831035">
                  <a:extLst>
                    <a:ext uri="{9D8B030D-6E8A-4147-A177-3AD203B41FA5}">
                      <a16:colId xmlns:a16="http://schemas.microsoft.com/office/drawing/2014/main" val="535226602"/>
                    </a:ext>
                  </a:extLst>
                </a:gridCol>
              </a:tblGrid>
              <a:tr h="2715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Наименование показателя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Количество получателей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Объем расходов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654295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Предоставление государственной социальной помощи малоимущим семьям, малоимущим одиноко проживающим гражданам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380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1 729 310,06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887148760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Оказание государственной социальной помощи на основании социального контракта отдельным категориям граждан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165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36 407 440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4289299288"/>
                  </a:ext>
                </a:extLst>
              </a:tr>
              <a:tr h="271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Выплата социального пособия на погребение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107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971 001,24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3688983308"/>
                  </a:ext>
                </a:extLst>
              </a:tr>
              <a:tr h="307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Обеспечение мер социальной поддержки ветеранов труда и тружеников тыла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4 165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87 631 540,37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1238433687"/>
                  </a:ext>
                </a:extLst>
              </a:tr>
              <a:tr h="307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Обеспечение мер социальной поддержки ветеранов труда Ставропольского края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  <a:latin typeface="Akrobat Black" panose="00000A00000000000000" pitchFamily="2" charset="-52"/>
                        </a:rPr>
                        <a:t>3 855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85 823 855,47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1596830503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Обеспечение мер социальной поддержки реабилитированных лиц и лиц. Признанных пострадавшими от политических репрессий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529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12 715 463,16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1685473837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Ежемесячная доплата к пенсии гражданам, ставшим инвалидами при исполнении служебных обязанностей в районах боевых действий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24 505,68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408084433"/>
                  </a:ext>
                </a:extLst>
              </a:tr>
              <a:tr h="307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Ежемесячная денежная выплата семьям погибших ветеранов боевых действий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36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329 946,75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2776485616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Предоставление гражданам субсидий на оплату жилого помещения и коммунальных услуг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2 293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55 394 550,02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2394075188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Выплата ежемесячной денежной компенсации на каждого ребенка в возрасте до 18 лет многодетным семьям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1 471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49 565 107,77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4189519177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Предоставление компенсации расходов на отплату взноса на капитальный ремонт общего имущества в многоквартирном доме отдельным категориям граждан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1 171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4 468 000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2371460508"/>
                  </a:ext>
                </a:extLst>
              </a:tr>
              <a:tr h="307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Выплата ежегодного социального пособия на проезд учащимся (студентам)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23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37 420,49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895643469"/>
                  </a:ext>
                </a:extLst>
              </a:tr>
              <a:tr h="949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u="none" strike="noStrike" dirty="0">
                          <a:effectLst/>
                          <a:latin typeface="Akrobat Black" panose="00000A00000000000000" pitchFamily="2" charset="-52"/>
                        </a:rPr>
                        <a:t>Выплата ежегодной денежной компенсации многодетным семьям на каждого из детей не старше 18 лет, обучающихся в общеобразовательных организациях. На приобретение комплекта школьной одежды, спортивной одежды и обуви и школьных письменных принадлежностей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krobat Black" panose="00000A00000000000000" pitchFamily="2" charset="-52"/>
                      </a:endParaRPr>
                    </a:p>
                  </a:txBody>
                  <a:tcPr marL="6593" marR="6593" marT="6593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1 235</a:t>
                      </a: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14 562 427,38</a:t>
                      </a:r>
                    </a:p>
                  </a:txBody>
                  <a:tcPr marL="6593" marR="6593" marT="6593" marB="0" anchor="ctr"/>
                </a:tc>
                <a:extLst>
                  <a:ext uri="{0D108BD9-81ED-4DB2-BD59-A6C34878D82A}">
                    <a16:rowId xmlns:a16="http://schemas.microsoft.com/office/drawing/2014/main" val="389664715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87670B-7F37-8DB9-B5ED-E61E25299A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994097" y="92407"/>
            <a:ext cx="7226794" cy="4075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17817F-8544-8E2F-2712-D6D083EB29FB}"/>
              </a:ext>
            </a:extLst>
          </p:cNvPr>
          <p:cNvSpPr txBox="1"/>
          <p:nvPr/>
        </p:nvSpPr>
        <p:spPr>
          <a:xfrm>
            <a:off x="1439863" y="92407"/>
            <a:ext cx="63289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Расходы на социальную поддержку отдельных категорий граждан</a:t>
            </a:r>
          </a:p>
          <a:p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61BC5F9-2F1D-F88A-8F67-A3202550E7EA}"/>
              </a:ext>
            </a:extLst>
          </p:cNvPr>
          <p:cNvGrpSpPr/>
          <p:nvPr/>
        </p:nvGrpSpPr>
        <p:grpSpPr>
          <a:xfrm>
            <a:off x="10650583" y="54368"/>
            <a:ext cx="1180848" cy="398360"/>
            <a:chOff x="9122174" y="436679"/>
            <a:chExt cx="1499610" cy="50997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65B4B539-D2D5-AC3A-1F01-1953E9764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BA231B9-1546-0C84-6B33-046862C5E991}"/>
                </a:ext>
              </a:extLst>
            </p:cNvPr>
            <p:cNvSpPr/>
            <p:nvPr/>
          </p:nvSpPr>
          <p:spPr>
            <a:xfrm>
              <a:off x="9549112" y="457943"/>
              <a:ext cx="645732" cy="433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929966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1F7D536-2BBD-482D-B977-A2F778474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127156"/>
              </p:ext>
            </p:extLst>
          </p:nvPr>
        </p:nvGraphicFramePr>
        <p:xfrm>
          <a:off x="584200" y="500004"/>
          <a:ext cx="11341100" cy="4717247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6835521">
                  <a:extLst>
                    <a:ext uri="{9D8B030D-6E8A-4147-A177-3AD203B41FA5}">
                      <a16:colId xmlns:a16="http://schemas.microsoft.com/office/drawing/2014/main" val="2440415813"/>
                    </a:ext>
                  </a:extLst>
                </a:gridCol>
                <a:gridCol w="2674544">
                  <a:extLst>
                    <a:ext uri="{9D8B030D-6E8A-4147-A177-3AD203B41FA5}">
                      <a16:colId xmlns:a16="http://schemas.microsoft.com/office/drawing/2014/main" val="483871339"/>
                    </a:ext>
                  </a:extLst>
                </a:gridCol>
                <a:gridCol w="1831035">
                  <a:extLst>
                    <a:ext uri="{9D8B030D-6E8A-4147-A177-3AD203B41FA5}">
                      <a16:colId xmlns:a16="http://schemas.microsoft.com/office/drawing/2014/main" val="535226602"/>
                    </a:ext>
                  </a:extLst>
                </a:gridCol>
              </a:tblGrid>
              <a:tr h="2715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Количество получателей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Объем расходов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654295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Ежегодная денежная выплата гражданам Российской Федерации, родившимся на территории Союза Советских Социалистических Республик, а также на иных территориях которые на дату начала Великой Отечественной войны входили в его состав, не достигшим совершеннолетия на 3 сентября 1945 года и постоянно проживающим на территории Ставропольского края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485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34 462 774,30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7148760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Ежемесячное пособие на ребенка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18 876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9299288"/>
                  </a:ext>
                </a:extLst>
              </a:tr>
              <a:tr h="271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Ежемесячная денежная выплата, назначаемая в случае рождения третьего ребёнка или последующих детей до достижения ребенком возраста трёх лет за счёт средств федерального и краевого бюджета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20 512 121,61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8983308"/>
                  </a:ext>
                </a:extLst>
              </a:tr>
              <a:tr h="30729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Осуществление ежегодной денежной выплаты лицам, награждённым нагрудным знаком "Почётный донор России"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2 913 341,97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38433687"/>
                  </a:ext>
                </a:extLst>
              </a:tr>
              <a:tr h="503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Оплата жилищно-коммунальных услуг отдельным категориям граждан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8 279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139 819 983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6830503"/>
                  </a:ext>
                </a:extLst>
              </a:tr>
              <a:tr h="4777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lack" panose="00000A00000000000000" pitchFamily="2" charset="-52"/>
                        </a:rPr>
                        <a:t>Предоставление дополнительной меры социальной поддержки в виде дополнительной компенсации расходов на оплату  жилых помещений и коммунальных услуг участникам, инвалидам Великой Отечественной войны и бывшим несовершеннолетним узниками фашизма</a:t>
                      </a:r>
                    </a:p>
                  </a:txBody>
                  <a:tcPr marL="9525" marR="9525" marT="9525" marB="0" anchor="b">
                    <a:solidFill>
                      <a:srgbClr val="7EAD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krobat Black" panose="00000A00000000000000" pitchFamily="2" charset="-52"/>
                        </a:rPr>
                        <a:t>1 647 792,32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08443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0BC412-E7D4-7F7F-F691-79B57342D9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994097" y="92407"/>
            <a:ext cx="7244212" cy="4075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B11D65-2970-441D-82F2-3B291503FB6A}"/>
              </a:ext>
            </a:extLst>
          </p:cNvPr>
          <p:cNvSpPr txBox="1"/>
          <p:nvPr/>
        </p:nvSpPr>
        <p:spPr>
          <a:xfrm>
            <a:off x="1439863" y="83395"/>
            <a:ext cx="663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Расходы на социальную поддержку отдельных категорий граждан </a:t>
            </a:r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F09F696-BF76-2EC8-3A03-404DEA4D3478}"/>
              </a:ext>
            </a:extLst>
          </p:cNvPr>
          <p:cNvGrpSpPr/>
          <p:nvPr/>
        </p:nvGrpSpPr>
        <p:grpSpPr>
          <a:xfrm>
            <a:off x="10650583" y="54368"/>
            <a:ext cx="1180848" cy="398360"/>
            <a:chOff x="9122174" y="436679"/>
            <a:chExt cx="1499610" cy="509979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D55AF7E-8FB0-CE3F-3665-ABEABE746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72B242C-D647-1DD2-0F86-D87F8E669DAC}"/>
                </a:ext>
              </a:extLst>
            </p:cNvPr>
            <p:cNvSpPr/>
            <p:nvPr/>
          </p:nvSpPr>
          <p:spPr>
            <a:xfrm>
              <a:off x="9549112" y="457943"/>
              <a:ext cx="645732" cy="4334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41501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7E8394-DE3C-4E46-AA1E-0ADB259A4C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613334" y="395298"/>
            <a:ext cx="4467488" cy="1422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E4BC3E-153C-45DC-8696-D165C31DCC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534330" y="479473"/>
            <a:ext cx="4467488" cy="1046864"/>
          </a:xfrm>
          <a:prstGeom prst="rect">
            <a:avLst/>
          </a:prstGeom>
        </p:spPr>
      </p:pic>
      <p:sp>
        <p:nvSpPr>
          <p:cNvPr id="25" name="Rectangle 2082">
            <a:extLst>
              <a:ext uri="{FF2B5EF4-FFF2-40B4-BE49-F238E27FC236}">
                <a16:creationId xmlns:a16="http://schemas.microsoft.com/office/drawing/2014/main" id="{4457F72E-E8E3-4C58-A42C-9B56A5EE40C2}"/>
              </a:ext>
            </a:extLst>
          </p:cNvPr>
          <p:cNvSpPr/>
          <p:nvPr/>
        </p:nvSpPr>
        <p:spPr>
          <a:xfrm>
            <a:off x="812161" y="664887"/>
            <a:ext cx="3805419" cy="6309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Расходы на социальную поддержку отдельных категорий граждан</a:t>
            </a:r>
          </a:p>
        </p:txBody>
      </p:sp>
      <p:graphicFrame>
        <p:nvGraphicFramePr>
          <p:cNvPr id="16" name="Chart 7">
            <a:extLst>
              <a:ext uri="{FF2B5EF4-FFF2-40B4-BE49-F238E27FC236}">
                <a16:creationId xmlns:a16="http://schemas.microsoft.com/office/drawing/2014/main" id="{5CD0D487-BAD0-431D-98FC-BA5CE0AD7C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947674"/>
              </p:ext>
            </p:extLst>
          </p:nvPr>
        </p:nvGraphicFramePr>
        <p:xfrm>
          <a:off x="812161" y="1228725"/>
          <a:ext cx="4093668" cy="543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Chart 7">
            <a:extLst>
              <a:ext uri="{FF2B5EF4-FFF2-40B4-BE49-F238E27FC236}">
                <a16:creationId xmlns:a16="http://schemas.microsoft.com/office/drawing/2014/main" id="{6DE78871-4CE9-4773-A392-5FE670A498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9444251"/>
              </p:ext>
            </p:extLst>
          </p:nvPr>
        </p:nvGraphicFramePr>
        <p:xfrm>
          <a:off x="7960855" y="1228725"/>
          <a:ext cx="4093668" cy="5431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Rectangle 2082">
            <a:extLst>
              <a:ext uri="{FF2B5EF4-FFF2-40B4-BE49-F238E27FC236}">
                <a16:creationId xmlns:a16="http://schemas.microsoft.com/office/drawing/2014/main" id="{825F77A1-E7FF-4868-B6ED-EF8805FE07E3}"/>
              </a:ext>
            </a:extLst>
          </p:cNvPr>
          <p:cNvSpPr/>
          <p:nvPr/>
        </p:nvSpPr>
        <p:spPr>
          <a:xfrm>
            <a:off x="7960855" y="603007"/>
            <a:ext cx="3621184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Расходы на социальную поддержку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отдельных категорий граждан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robat ExtraBold" panose="00000900000000000000" pitchFamily="2" charset="-52"/>
              </a:rPr>
              <a:t>В расчете на 1 жителя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720FF51-36BE-4DC5-AAD6-A9CA400F4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80" y="1835875"/>
            <a:ext cx="334327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78C9C42-A6B1-4281-A426-C84B0657FB4F}"/>
              </a:ext>
            </a:extLst>
          </p:cNvPr>
          <p:cNvGrpSpPr/>
          <p:nvPr/>
        </p:nvGrpSpPr>
        <p:grpSpPr>
          <a:xfrm>
            <a:off x="10331821" y="54367"/>
            <a:ext cx="1499610" cy="509979"/>
            <a:chOff x="9122174" y="436679"/>
            <a:chExt cx="1499610" cy="50997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4CC5F28-D342-4137-81C0-A75DD038A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EACD61D-58D3-4421-A89B-05676AE10785}"/>
                </a:ext>
              </a:extLst>
            </p:cNvPr>
            <p:cNvSpPr/>
            <p:nvPr/>
          </p:nvSpPr>
          <p:spPr>
            <a:xfrm>
              <a:off x="9445089" y="508958"/>
              <a:ext cx="9797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тыс.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626702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563630" y="104739"/>
            <a:ext cx="3785317" cy="430887"/>
          </a:xfrm>
          <a:prstGeom prst="rect">
            <a:avLst/>
          </a:prstGeom>
        </p:spPr>
      </p:pic>
      <p:sp>
        <p:nvSpPr>
          <p:cNvPr id="200" name="Rectangle 2082"/>
          <p:cNvSpPr/>
          <p:nvPr/>
        </p:nvSpPr>
        <p:spPr>
          <a:xfrm>
            <a:off x="1970747" y="104739"/>
            <a:ext cx="288380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РАСХОДЫ БЮДЖЕТА</a:t>
            </a:r>
          </a:p>
        </p:txBody>
      </p:sp>
      <p:sp>
        <p:nvSpPr>
          <p:cNvPr id="48" name="Rectangle 2138">
            <a:extLst>
              <a:ext uri="{FF2B5EF4-FFF2-40B4-BE49-F238E27FC236}">
                <a16:creationId xmlns:a16="http://schemas.microsoft.com/office/drawing/2014/main" id="{7E57A648-6A50-4239-BE91-EAEA00C9C46C}"/>
              </a:ext>
            </a:extLst>
          </p:cNvPr>
          <p:cNvSpPr/>
          <p:nvPr/>
        </p:nvSpPr>
        <p:spPr>
          <a:xfrm>
            <a:off x="2242388" y="407012"/>
            <a:ext cx="6713359" cy="365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</a:rPr>
              <a:t>Муниципальные программы города-курорта Кисловодска</a:t>
            </a:r>
          </a:p>
        </p:txBody>
      </p:sp>
      <p:pic>
        <p:nvPicPr>
          <p:cNvPr id="13" name="Picture 1993">
            <a:extLst>
              <a:ext uri="{FF2B5EF4-FFF2-40B4-BE49-F238E27FC236}">
                <a16:creationId xmlns:a16="http://schemas.microsoft.com/office/drawing/2014/main" id="{82C62C57-FB1B-4FE5-AB3F-4B6777063C38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2388" y="1318442"/>
            <a:ext cx="1215892" cy="710546"/>
          </a:xfrm>
          <a:prstGeom prst="rect">
            <a:avLst/>
          </a:prstGeom>
          <a:noFill/>
        </p:spPr>
      </p:pic>
      <p:sp>
        <p:nvSpPr>
          <p:cNvPr id="14" name="Rectangle 2138">
            <a:extLst>
              <a:ext uri="{FF2B5EF4-FFF2-40B4-BE49-F238E27FC236}">
                <a16:creationId xmlns:a16="http://schemas.microsoft.com/office/drawing/2014/main" id="{7DCEB82E-9DA7-4D2F-9A99-0BFAD887670A}"/>
              </a:ext>
            </a:extLst>
          </p:cNvPr>
          <p:cNvSpPr/>
          <p:nvPr/>
        </p:nvSpPr>
        <p:spPr>
          <a:xfrm>
            <a:off x="877166" y="1378446"/>
            <a:ext cx="127622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400" b="1" dirty="0">
                <a:solidFill>
                  <a:srgbClr val="31859C"/>
                </a:solidFill>
                <a:latin typeface="Akrobat ExtraBold" panose="00000900000000000000" pitchFamily="2" charset="-52"/>
              </a:rPr>
              <a:t>7 549,2</a:t>
            </a:r>
            <a:endParaRPr lang="en-US" sz="2400" b="1" dirty="0">
              <a:solidFill>
                <a:srgbClr val="31859C"/>
              </a:solidFill>
              <a:latin typeface="Akrobat ExtraBold" panose="00000900000000000000" pitchFamily="2" charset="-52"/>
            </a:endParaRPr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F690D290-CD8E-4D0F-ACEE-5FEAC38D01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7430536"/>
              </p:ext>
            </p:extLst>
          </p:nvPr>
        </p:nvGraphicFramePr>
        <p:xfrm>
          <a:off x="659868" y="613924"/>
          <a:ext cx="11352277" cy="6299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CE1EC2-D1E0-46C1-8727-59953B7491E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0"/>
          </a:blip>
          <a:stretch>
            <a:fillRect/>
          </a:stretch>
        </p:blipFill>
        <p:spPr>
          <a:xfrm>
            <a:off x="9709265" y="3350110"/>
            <a:ext cx="2463771" cy="26668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A7821C-7D53-421B-8CEA-3FA24C65D6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37159" y="4683555"/>
            <a:ext cx="1894662" cy="2016570"/>
          </a:xfrm>
          <a:prstGeom prst="rect">
            <a:avLst/>
          </a:prstGeom>
        </p:spPr>
      </p:pic>
      <p:sp>
        <p:nvSpPr>
          <p:cNvPr id="24" name="Rectangle 2137">
            <a:extLst>
              <a:ext uri="{FF2B5EF4-FFF2-40B4-BE49-F238E27FC236}">
                <a16:creationId xmlns:a16="http://schemas.microsoft.com/office/drawing/2014/main" id="{4846FD1F-34B1-4EBE-84D7-9F831167EA97}"/>
              </a:ext>
            </a:extLst>
          </p:cNvPr>
          <p:cNvSpPr/>
          <p:nvPr/>
        </p:nvSpPr>
        <p:spPr>
          <a:xfrm rot="293365">
            <a:off x="3365983" y="5230624"/>
            <a:ext cx="3173999" cy="1450896"/>
          </a:xfrm>
          <a:prstGeom prst="hexagon">
            <a:avLst>
              <a:gd name="adj" fmla="val 25282"/>
              <a:gd name="vf" fmla="val 115470"/>
            </a:avLst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806450"/>
            <a:r>
              <a:rPr lang="ru-RU" dirty="0">
                <a:solidFill>
                  <a:schemeClr val="tx1"/>
                </a:solidFill>
                <a:latin typeface="Akrobat ExtraBold" panose="00000900000000000000" pitchFamily="2" charset="-52"/>
              </a:rPr>
              <a:t>-доля расходов на реализацию муниципальных программ</a:t>
            </a:r>
          </a:p>
        </p:txBody>
      </p:sp>
      <p:sp>
        <p:nvSpPr>
          <p:cNvPr id="25" name="Rectangle 2138">
            <a:extLst>
              <a:ext uri="{FF2B5EF4-FFF2-40B4-BE49-F238E27FC236}">
                <a16:creationId xmlns:a16="http://schemas.microsoft.com/office/drawing/2014/main" id="{963CDB1A-4B25-42FC-BA5A-BAD23303E83F}"/>
              </a:ext>
            </a:extLst>
          </p:cNvPr>
          <p:cNvSpPr/>
          <p:nvPr/>
        </p:nvSpPr>
        <p:spPr>
          <a:xfrm rot="220016">
            <a:off x="4982063" y="4919441"/>
            <a:ext cx="841577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Akrobat ExtraBold" panose="00000900000000000000" pitchFamily="2" charset="-52"/>
              </a:rPr>
              <a:t>95,6</a:t>
            </a:r>
            <a:r>
              <a:rPr lang="en-US" sz="2800" b="1" dirty="0">
                <a:solidFill>
                  <a:schemeClr val="tx1"/>
                </a:solidFill>
                <a:latin typeface="Akrobat ExtraBold" panose="00000900000000000000" pitchFamily="2" charset="-52"/>
              </a:rPr>
              <a:t>% 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F3A1F693-8887-4B4D-AC87-E09804523156}"/>
              </a:ext>
            </a:extLst>
          </p:cNvPr>
          <p:cNvGrpSpPr/>
          <p:nvPr/>
        </p:nvGrpSpPr>
        <p:grpSpPr>
          <a:xfrm>
            <a:off x="10032522" y="104739"/>
            <a:ext cx="1499610" cy="509979"/>
            <a:chOff x="9122174" y="436679"/>
            <a:chExt cx="1499610" cy="509979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E31B528-34E7-4E98-BBD1-8C58F400A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482C1747-BD24-4221-A010-6C18B9906870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B214D1CE-039A-4FA5-9371-1427F2D08F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6024434"/>
              </p:ext>
            </p:extLst>
          </p:nvPr>
        </p:nvGraphicFramePr>
        <p:xfrm>
          <a:off x="-60254" y="280770"/>
          <a:ext cx="2610796" cy="2564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  <p:extLst>
      <p:ext uri="{BB962C8B-B14F-4D97-AF65-F5344CB8AC3E}">
        <p14:creationId xmlns:p14="http://schemas.microsoft.com/office/powerpoint/2010/main" val="107260032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3468251-6277-4B53-8D77-ABB083E08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00" y="1506881"/>
            <a:ext cx="5211100" cy="52111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60A5A26-7C3D-41E1-A9F9-D4160E1ABC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1120043" y="81300"/>
            <a:ext cx="5052295" cy="879525"/>
          </a:xfrm>
          <a:prstGeom prst="rect">
            <a:avLst/>
          </a:prstGeom>
        </p:spPr>
      </p:pic>
      <p:sp>
        <p:nvSpPr>
          <p:cNvPr id="43" name="Rectangle 2138">
            <a:extLst>
              <a:ext uri="{FF2B5EF4-FFF2-40B4-BE49-F238E27FC236}">
                <a16:creationId xmlns:a16="http://schemas.microsoft.com/office/drawing/2014/main" id="{0B424503-D883-4A30-AA37-7695A3423BFA}"/>
              </a:ext>
            </a:extLst>
          </p:cNvPr>
          <p:cNvSpPr/>
          <p:nvPr/>
        </p:nvSpPr>
        <p:spPr>
          <a:xfrm>
            <a:off x="1527160" y="491296"/>
            <a:ext cx="6713359" cy="365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ea typeface="Artifakt Element" panose="020B0503050000020004" pitchFamily="34" charset="-52"/>
              </a:rPr>
              <a:t>Динамика исполнения бюджета по годам</a:t>
            </a:r>
          </a:p>
        </p:txBody>
      </p:sp>
      <p:sp>
        <p:nvSpPr>
          <p:cNvPr id="45" name="Rectangle 2082">
            <a:extLst>
              <a:ext uri="{FF2B5EF4-FFF2-40B4-BE49-F238E27FC236}">
                <a16:creationId xmlns:a16="http://schemas.microsoft.com/office/drawing/2014/main" id="{9C9A9E6A-0E1F-4229-8946-750BEBA656E4}"/>
              </a:ext>
            </a:extLst>
          </p:cNvPr>
          <p:cNvSpPr/>
          <p:nvPr/>
        </p:nvSpPr>
        <p:spPr>
          <a:xfrm>
            <a:off x="1527160" y="170472"/>
            <a:ext cx="288380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РАСХОДЫ БЮДЖЕТА</a:t>
            </a:r>
            <a:endParaRPr lang="en-US" sz="28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647CF251-2409-40A8-97FC-5E7CE51B1422}"/>
              </a:ext>
            </a:extLst>
          </p:cNvPr>
          <p:cNvGrpSpPr/>
          <p:nvPr/>
        </p:nvGrpSpPr>
        <p:grpSpPr>
          <a:xfrm>
            <a:off x="9915035" y="91380"/>
            <a:ext cx="1499610" cy="509979"/>
            <a:chOff x="9122174" y="436679"/>
            <a:chExt cx="1499610" cy="509979"/>
          </a:xfrm>
        </p:grpSpPr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0E3B64D1-D50A-45BB-8871-F3B0E8EF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B6664A56-24B5-4041-93FE-92C6FF0CCAC5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B034204-B345-494C-AA3D-775E5E2FA4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2382355"/>
              </p:ext>
            </p:extLst>
          </p:nvPr>
        </p:nvGraphicFramePr>
        <p:xfrm>
          <a:off x="904180" y="950069"/>
          <a:ext cx="1764071" cy="228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7C4E1C9D-F0DF-4F5F-9274-47541F080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275058"/>
              </p:ext>
            </p:extLst>
          </p:nvPr>
        </p:nvGraphicFramePr>
        <p:xfrm>
          <a:off x="3231264" y="950069"/>
          <a:ext cx="1764071" cy="228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64B59377-6A3C-42D6-97BB-5E429F3CDE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67566"/>
              </p:ext>
            </p:extLst>
          </p:nvPr>
        </p:nvGraphicFramePr>
        <p:xfrm>
          <a:off x="5471260" y="950069"/>
          <a:ext cx="1764071" cy="228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60BD6AEB-1B54-45BF-9A38-FD8DFA2E87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6767060"/>
              </p:ext>
            </p:extLst>
          </p:nvPr>
        </p:nvGraphicFramePr>
        <p:xfrm>
          <a:off x="3249021" y="3684659"/>
          <a:ext cx="1764071" cy="228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D8DC404E-8678-4251-AA98-6036EE0BD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850685"/>
              </p:ext>
            </p:extLst>
          </p:nvPr>
        </p:nvGraphicFramePr>
        <p:xfrm>
          <a:off x="5489016" y="3684659"/>
          <a:ext cx="1764071" cy="228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96FE6551-D196-4088-981D-346410414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7472366"/>
              </p:ext>
            </p:extLst>
          </p:nvPr>
        </p:nvGraphicFramePr>
        <p:xfrm>
          <a:off x="921936" y="3684659"/>
          <a:ext cx="1764071" cy="228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A3CECFF-5805-4642-9DD0-DA2B76C15D7B}"/>
              </a:ext>
            </a:extLst>
          </p:cNvPr>
          <p:cNvGrpSpPr/>
          <p:nvPr/>
        </p:nvGrpSpPr>
        <p:grpSpPr>
          <a:xfrm>
            <a:off x="7634154" y="1105560"/>
            <a:ext cx="4178357" cy="215444"/>
            <a:chOff x="825163" y="1107876"/>
            <a:chExt cx="4178357" cy="215444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FAA33367-3CDB-4239-AEAA-1171B2C08832}"/>
                </a:ext>
              </a:extLst>
            </p:cNvPr>
            <p:cNvGrpSpPr/>
            <p:nvPr/>
          </p:nvGrpSpPr>
          <p:grpSpPr>
            <a:xfrm>
              <a:off x="825163" y="1107876"/>
              <a:ext cx="1881542" cy="215444"/>
              <a:chOff x="825163" y="1107876"/>
              <a:chExt cx="1881542" cy="215444"/>
            </a:xfrm>
          </p:grpSpPr>
          <p:sp>
            <p:nvSpPr>
              <p:cNvPr id="38" name="Прямоугольник 37">
                <a:extLst>
                  <a:ext uri="{FF2B5EF4-FFF2-40B4-BE49-F238E27FC236}">
                    <a16:creationId xmlns:a16="http://schemas.microsoft.com/office/drawing/2014/main" id="{15BE8BA8-D6AD-4DCF-9EF0-E4DB9D63C6AB}"/>
                  </a:ext>
                </a:extLst>
              </p:cNvPr>
              <p:cNvSpPr/>
              <p:nvPr/>
            </p:nvSpPr>
            <p:spPr>
              <a:xfrm>
                <a:off x="825163" y="1107876"/>
                <a:ext cx="216000" cy="215444"/>
              </a:xfrm>
              <a:prstGeom prst="rect">
                <a:avLst/>
              </a:prstGeom>
              <a:solidFill>
                <a:srgbClr val="74C9B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krobat" panose="00000600000000000000" pitchFamily="2" charset="-52"/>
                  <a:ea typeface="+mn-ea"/>
                  <a:cs typeface="+mn-cs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0EED986-8CB5-4753-8D86-3F44FB6CC36E}"/>
                  </a:ext>
                </a:extLst>
              </p:cNvPr>
              <p:cNvSpPr txBox="1"/>
              <p:nvPr/>
            </p:nvSpPr>
            <p:spPr>
              <a:xfrm>
                <a:off x="1117476" y="1123265"/>
                <a:ext cx="158922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b="1" dirty="0">
                    <a:ln w="0"/>
                    <a:solidFill>
                      <a:schemeClr val="tx1"/>
                    </a:solidFill>
                    <a:latin typeface="Akrobat Black" panose="00000A00000000000000" pitchFamily="2" charset="-52"/>
                  </a:rPr>
                  <a:t>Программные расходы</a:t>
                </a:r>
              </a:p>
            </p:txBody>
          </p:sp>
        </p:grp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08623FF8-8CC4-4EC1-AF30-433C05CCBFF6}"/>
                </a:ext>
              </a:extLst>
            </p:cNvPr>
            <p:cNvGrpSpPr/>
            <p:nvPr/>
          </p:nvGrpSpPr>
          <p:grpSpPr>
            <a:xfrm>
              <a:off x="3121978" y="1107876"/>
              <a:ext cx="1881542" cy="215444"/>
              <a:chOff x="3121978" y="1107876"/>
              <a:chExt cx="1881542" cy="215444"/>
            </a:xfrm>
          </p:grpSpPr>
          <p:sp>
            <p:nvSpPr>
              <p:cNvPr id="36" name="Прямоугольник 35">
                <a:extLst>
                  <a:ext uri="{FF2B5EF4-FFF2-40B4-BE49-F238E27FC236}">
                    <a16:creationId xmlns:a16="http://schemas.microsoft.com/office/drawing/2014/main" id="{9296972E-AA43-4F2F-B959-20A5F36112A8}"/>
                  </a:ext>
                </a:extLst>
              </p:cNvPr>
              <p:cNvSpPr/>
              <p:nvPr/>
            </p:nvSpPr>
            <p:spPr>
              <a:xfrm>
                <a:off x="3121978" y="1107876"/>
                <a:ext cx="216000" cy="215444"/>
              </a:xfrm>
              <a:prstGeom prst="rect">
                <a:avLst/>
              </a:prstGeom>
              <a:solidFill>
                <a:srgbClr val="F986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krobat" panose="00000600000000000000" pitchFamily="2" charset="-52"/>
                  <a:ea typeface="+mn-ea"/>
                  <a:cs typeface="+mn-cs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75A5E5D-1F3F-4BC1-8000-5D0902AC9B1E}"/>
                  </a:ext>
                </a:extLst>
              </p:cNvPr>
              <p:cNvSpPr txBox="1"/>
              <p:nvPr/>
            </p:nvSpPr>
            <p:spPr>
              <a:xfrm>
                <a:off x="3414291" y="1123265"/>
                <a:ext cx="1589229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200" b="1" dirty="0">
                    <a:solidFill>
                      <a:schemeClr val="tx1"/>
                    </a:solidFill>
                    <a:latin typeface="Akrobat Black" panose="00000A00000000000000" pitchFamily="2" charset="-52"/>
                  </a:rPr>
                  <a:t>Непрограммные расходы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Akrobat" panose="00000600000000000000" pitchFamily="2" charset="-52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C99DC76-75B9-4E1E-AE85-2162374DF55F}"/>
              </a:ext>
            </a:extLst>
          </p:cNvPr>
          <p:cNvSpPr/>
          <p:nvPr/>
        </p:nvSpPr>
        <p:spPr>
          <a:xfrm>
            <a:off x="558800" y="3664362"/>
            <a:ext cx="7244254" cy="2667566"/>
          </a:xfrm>
          <a:prstGeom prst="round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lumMod val="8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Rectangle 2138">
            <a:extLst>
              <a:ext uri="{FF2B5EF4-FFF2-40B4-BE49-F238E27FC236}">
                <a16:creationId xmlns:a16="http://schemas.microsoft.com/office/drawing/2014/main" id="{43E68D2A-2B02-4B8B-84A7-CC9CA1314881}"/>
              </a:ext>
            </a:extLst>
          </p:cNvPr>
          <p:cNvSpPr/>
          <p:nvPr/>
        </p:nvSpPr>
        <p:spPr>
          <a:xfrm rot="16200000">
            <a:off x="614545" y="4815435"/>
            <a:ext cx="557612" cy="365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ea typeface="Artifakt Element" panose="020B0503050000020004" pitchFamily="34" charset="-52"/>
              </a:rPr>
              <a:t>План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A90E24A-5991-445C-BDF6-B85F63B19041}"/>
              </a:ext>
            </a:extLst>
          </p:cNvPr>
          <p:cNvGrpSpPr/>
          <p:nvPr/>
        </p:nvGrpSpPr>
        <p:grpSpPr>
          <a:xfrm>
            <a:off x="1030000" y="3085899"/>
            <a:ext cx="1543766" cy="424868"/>
            <a:chOff x="8918238" y="3977288"/>
            <a:chExt cx="2593234" cy="320178"/>
          </a:xfrm>
        </p:grpSpPr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237DDA4B-0526-43C5-AC4B-7EE032624E5B}"/>
                </a:ext>
              </a:extLst>
            </p:cNvPr>
            <p:cNvCxnSpPr>
              <a:cxnSpLocks/>
            </p:cNvCxnSpPr>
            <p:nvPr/>
          </p:nvCxnSpPr>
          <p:spPr>
            <a:xfrm>
              <a:off x="9054835" y="4135051"/>
              <a:ext cx="2060165" cy="0"/>
            </a:xfrm>
            <a:prstGeom prst="line">
              <a:avLst/>
            </a:prstGeom>
            <a:ln w="12700">
              <a:solidFill>
                <a:srgbClr val="4E609D"/>
              </a:solidFill>
            </a:ln>
            <a:effectLst>
              <a:outerShdw blurRad="38100" dist="25400" dir="2700000" algn="tl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C817594-A509-4A9F-B67D-9142624CFD9F}"/>
                </a:ext>
              </a:extLst>
            </p:cNvPr>
            <p:cNvSpPr txBox="1"/>
            <p:nvPr/>
          </p:nvSpPr>
          <p:spPr>
            <a:xfrm>
              <a:off x="8918238" y="4181498"/>
              <a:ext cx="1224216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7B3A1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4 774,8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7B3A1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2CD59FE-71DD-4F59-B17A-A61E7097F27A}"/>
                </a:ext>
              </a:extLst>
            </p:cNvPr>
            <p:cNvSpPr txBox="1"/>
            <p:nvPr/>
          </p:nvSpPr>
          <p:spPr>
            <a:xfrm>
              <a:off x="10287257" y="4181498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76947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432,7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76947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682CB94-9988-4851-9E19-3BD4C35A2DC7}"/>
                </a:ext>
              </a:extLst>
            </p:cNvPr>
            <p:cNvSpPr txBox="1"/>
            <p:nvPr/>
          </p:nvSpPr>
          <p:spPr>
            <a:xfrm>
              <a:off x="8923020" y="3977288"/>
              <a:ext cx="2395851" cy="16235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krobat Black" panose="00000A00000000000000" pitchFamily="2" charset="-52"/>
                  <a:ea typeface="Roboto Black" panose="02000000000000000000" pitchFamily="2" charset="0"/>
                  <a:cs typeface="Roboto Black" panose="02000000000000000000" pitchFamily="2" charset="0"/>
                </a:rPr>
                <a:t>5 207,5 млн руб.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robat Black" panose="00000A00000000000000" pitchFamily="2" charset="-52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B1F8E8DC-99C1-467A-94E5-7534B051987E}"/>
              </a:ext>
            </a:extLst>
          </p:cNvPr>
          <p:cNvGrpSpPr/>
          <p:nvPr/>
        </p:nvGrpSpPr>
        <p:grpSpPr>
          <a:xfrm>
            <a:off x="3404663" y="3085899"/>
            <a:ext cx="1543766" cy="424868"/>
            <a:chOff x="8918238" y="3977288"/>
            <a:chExt cx="2593234" cy="320178"/>
          </a:xfrm>
        </p:grpSpPr>
        <p:cxnSp>
          <p:nvCxn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id="{4E4D9350-87AC-406F-9548-139E17A53188}"/>
                </a:ext>
              </a:extLst>
            </p:cNvPr>
            <p:cNvCxnSpPr>
              <a:cxnSpLocks/>
            </p:cNvCxnSpPr>
            <p:nvPr/>
          </p:nvCxnSpPr>
          <p:spPr>
            <a:xfrm>
              <a:off x="9054835" y="4135051"/>
              <a:ext cx="2060165" cy="0"/>
            </a:xfrm>
            <a:prstGeom prst="line">
              <a:avLst/>
            </a:prstGeom>
            <a:ln w="12700">
              <a:solidFill>
                <a:srgbClr val="4E609D"/>
              </a:solidFill>
            </a:ln>
            <a:effectLst>
              <a:outerShdw blurRad="38100" dist="25400" dir="2700000" algn="tl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3431387-1B08-4A4B-B9A1-675302E2A448}"/>
                </a:ext>
              </a:extLst>
            </p:cNvPr>
            <p:cNvSpPr txBox="1"/>
            <p:nvPr/>
          </p:nvSpPr>
          <p:spPr>
            <a:xfrm>
              <a:off x="8918238" y="4181498"/>
              <a:ext cx="1224216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7B3A1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5368,2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7B3A1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77C10D5-7564-4A68-8367-633B8014E54F}"/>
                </a:ext>
              </a:extLst>
            </p:cNvPr>
            <p:cNvSpPr txBox="1"/>
            <p:nvPr/>
          </p:nvSpPr>
          <p:spPr>
            <a:xfrm>
              <a:off x="10287257" y="4181498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76947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314,2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76947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2020CCA-21D8-4D1A-B7D0-9C525287E1CD}"/>
                </a:ext>
              </a:extLst>
            </p:cNvPr>
            <p:cNvSpPr txBox="1"/>
            <p:nvPr/>
          </p:nvSpPr>
          <p:spPr>
            <a:xfrm>
              <a:off x="8923020" y="3977288"/>
              <a:ext cx="2395851" cy="16235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krobat Black" panose="00000A00000000000000" pitchFamily="2" charset="-52"/>
                  <a:ea typeface="Roboto Black" panose="02000000000000000000" pitchFamily="2" charset="0"/>
                  <a:cs typeface="Roboto Black" panose="02000000000000000000" pitchFamily="2" charset="0"/>
                </a:rPr>
                <a:t>5 682,4 млн руб.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robat Black" panose="00000A00000000000000" pitchFamily="2" charset="-52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56046E40-1BB8-4239-A2D8-8762B6EE30FA}"/>
              </a:ext>
            </a:extLst>
          </p:cNvPr>
          <p:cNvGrpSpPr/>
          <p:nvPr/>
        </p:nvGrpSpPr>
        <p:grpSpPr>
          <a:xfrm>
            <a:off x="5779325" y="3085899"/>
            <a:ext cx="1543766" cy="424868"/>
            <a:chOff x="8918238" y="3977288"/>
            <a:chExt cx="2593234" cy="320178"/>
          </a:xfrm>
        </p:grpSpPr>
        <p:cxnSp>
          <p:nvCxnSpPr>
            <p:cNvPr id="61" name="Прямая соединительная линия 60">
              <a:extLst>
                <a:ext uri="{FF2B5EF4-FFF2-40B4-BE49-F238E27FC236}">
                  <a16:creationId xmlns:a16="http://schemas.microsoft.com/office/drawing/2014/main" id="{3A7D8F9D-A185-499E-B41F-0EE2DED89C08}"/>
                </a:ext>
              </a:extLst>
            </p:cNvPr>
            <p:cNvCxnSpPr>
              <a:cxnSpLocks/>
            </p:cNvCxnSpPr>
            <p:nvPr/>
          </p:nvCxnSpPr>
          <p:spPr>
            <a:xfrm>
              <a:off x="9054835" y="4135051"/>
              <a:ext cx="2060165" cy="0"/>
            </a:xfrm>
            <a:prstGeom prst="line">
              <a:avLst/>
            </a:prstGeom>
            <a:ln w="12700">
              <a:solidFill>
                <a:srgbClr val="4E609D"/>
              </a:solidFill>
            </a:ln>
            <a:effectLst>
              <a:outerShdw blurRad="38100" dist="25400" dir="2700000" algn="tl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F20F8A-DF91-46C3-B7FB-8F9353B3A5BE}"/>
                </a:ext>
              </a:extLst>
            </p:cNvPr>
            <p:cNvSpPr txBox="1"/>
            <p:nvPr/>
          </p:nvSpPr>
          <p:spPr>
            <a:xfrm>
              <a:off x="8918238" y="4181498"/>
              <a:ext cx="1224216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7B3A1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7 215,3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7B3A1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ECCD70E-4CEE-4C2B-A7B9-61C3B5794869}"/>
                </a:ext>
              </a:extLst>
            </p:cNvPr>
            <p:cNvSpPr txBox="1"/>
            <p:nvPr/>
          </p:nvSpPr>
          <p:spPr>
            <a:xfrm>
              <a:off x="10287257" y="4181498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000" kern="1200" dirty="0">
                  <a:solidFill>
                    <a:srgbClr val="F76947"/>
                  </a:solidFill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333,9</a:t>
              </a: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76947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76947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94F6389-351E-4693-92F7-0BBB5AAA7BF2}"/>
                </a:ext>
              </a:extLst>
            </p:cNvPr>
            <p:cNvSpPr txBox="1"/>
            <p:nvPr/>
          </p:nvSpPr>
          <p:spPr>
            <a:xfrm>
              <a:off x="8923020" y="3977288"/>
              <a:ext cx="2395851" cy="16235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krobat Black" panose="00000A00000000000000" pitchFamily="2" charset="-52"/>
                  <a:ea typeface="Roboto Black" panose="02000000000000000000" pitchFamily="2" charset="0"/>
                  <a:cs typeface="Roboto Black" panose="02000000000000000000" pitchFamily="2" charset="0"/>
                </a:rPr>
                <a:t>7 549,2 млн руб.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robat Black" panose="00000A00000000000000" pitchFamily="2" charset="-52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DD8785C3-6BD6-4CFD-ABC3-682A8A4E7E6D}"/>
              </a:ext>
            </a:extLst>
          </p:cNvPr>
          <p:cNvGrpSpPr/>
          <p:nvPr/>
        </p:nvGrpSpPr>
        <p:grpSpPr>
          <a:xfrm>
            <a:off x="1021121" y="5818968"/>
            <a:ext cx="1543768" cy="424868"/>
            <a:chOff x="8918235" y="3977288"/>
            <a:chExt cx="2593237" cy="320178"/>
          </a:xfrm>
        </p:grpSpPr>
        <p:cxnSp>
          <p:nvCxnSpPr>
            <p:cNvPr id="82" name="Прямая соединительная линия 81">
              <a:extLst>
                <a:ext uri="{FF2B5EF4-FFF2-40B4-BE49-F238E27FC236}">
                  <a16:creationId xmlns:a16="http://schemas.microsoft.com/office/drawing/2014/main" id="{C814ED92-0442-4FCE-A4E0-996344428149}"/>
                </a:ext>
              </a:extLst>
            </p:cNvPr>
            <p:cNvCxnSpPr>
              <a:cxnSpLocks/>
            </p:cNvCxnSpPr>
            <p:nvPr/>
          </p:nvCxnSpPr>
          <p:spPr>
            <a:xfrm>
              <a:off x="9054835" y="4135051"/>
              <a:ext cx="2060165" cy="0"/>
            </a:xfrm>
            <a:prstGeom prst="line">
              <a:avLst/>
            </a:prstGeom>
            <a:ln w="12700">
              <a:solidFill>
                <a:srgbClr val="4E609D"/>
              </a:solidFill>
            </a:ln>
            <a:effectLst>
              <a:outerShdw blurRad="38100" dist="25400" dir="2700000" algn="tl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4195BE7-F37D-4142-AD6D-ABB0D6885634}"/>
                </a:ext>
              </a:extLst>
            </p:cNvPr>
            <p:cNvSpPr txBox="1"/>
            <p:nvPr/>
          </p:nvSpPr>
          <p:spPr>
            <a:xfrm>
              <a:off x="8918235" y="4181494"/>
              <a:ext cx="1369020" cy="11596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7B3A1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6 378,0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7B3A1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08F7E47-D290-4962-911B-5FF8B58F9587}"/>
                </a:ext>
              </a:extLst>
            </p:cNvPr>
            <p:cNvSpPr txBox="1"/>
            <p:nvPr/>
          </p:nvSpPr>
          <p:spPr>
            <a:xfrm>
              <a:off x="10287257" y="4181498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76947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335,1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76947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FBE64FF-9342-4891-BB19-22325B80EB43}"/>
                </a:ext>
              </a:extLst>
            </p:cNvPr>
            <p:cNvSpPr txBox="1"/>
            <p:nvPr/>
          </p:nvSpPr>
          <p:spPr>
            <a:xfrm>
              <a:off x="8923020" y="3977288"/>
              <a:ext cx="2395851" cy="16235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krobat Black" panose="00000A00000000000000" pitchFamily="2" charset="-52"/>
                  <a:ea typeface="Roboto Black" panose="02000000000000000000" pitchFamily="2" charset="0"/>
                  <a:cs typeface="Roboto Black" panose="02000000000000000000" pitchFamily="2" charset="0"/>
                </a:rPr>
                <a:t>6 713,1 млн руб.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robat Black" panose="00000A00000000000000" pitchFamily="2" charset="-52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86" name="Группа 85">
            <a:extLst>
              <a:ext uri="{FF2B5EF4-FFF2-40B4-BE49-F238E27FC236}">
                <a16:creationId xmlns:a16="http://schemas.microsoft.com/office/drawing/2014/main" id="{CECC7989-05E2-4C92-8A45-99FCB617B0A3}"/>
              </a:ext>
            </a:extLst>
          </p:cNvPr>
          <p:cNvGrpSpPr/>
          <p:nvPr/>
        </p:nvGrpSpPr>
        <p:grpSpPr>
          <a:xfrm>
            <a:off x="3395785" y="5818968"/>
            <a:ext cx="1543766" cy="424868"/>
            <a:chOff x="8918238" y="3977288"/>
            <a:chExt cx="2593234" cy="320178"/>
          </a:xfrm>
        </p:grpSpPr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id="{A0D18BD3-C183-4F3E-A08C-9C33CF124FEA}"/>
                </a:ext>
              </a:extLst>
            </p:cNvPr>
            <p:cNvCxnSpPr>
              <a:cxnSpLocks/>
            </p:cNvCxnSpPr>
            <p:nvPr/>
          </p:nvCxnSpPr>
          <p:spPr>
            <a:xfrm>
              <a:off x="9054835" y="4135051"/>
              <a:ext cx="2060165" cy="0"/>
            </a:xfrm>
            <a:prstGeom prst="line">
              <a:avLst/>
            </a:prstGeom>
            <a:ln w="12700">
              <a:solidFill>
                <a:srgbClr val="4E609D"/>
              </a:solidFill>
            </a:ln>
            <a:effectLst>
              <a:outerShdw blurRad="38100" dist="25400" dir="2700000" algn="tl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E1964BD-4AC5-4D29-B658-35703E67F803}"/>
                </a:ext>
              </a:extLst>
            </p:cNvPr>
            <p:cNvSpPr txBox="1"/>
            <p:nvPr/>
          </p:nvSpPr>
          <p:spPr>
            <a:xfrm>
              <a:off x="8918238" y="4181494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7B3A1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4665,0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7B3A1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EB4358D-C352-4887-9275-E932E084325F}"/>
                </a:ext>
              </a:extLst>
            </p:cNvPr>
            <p:cNvSpPr txBox="1"/>
            <p:nvPr/>
          </p:nvSpPr>
          <p:spPr>
            <a:xfrm>
              <a:off x="10287257" y="4181498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76947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340,9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76947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9EFC99F-C454-48EC-9092-309A94130692}"/>
                </a:ext>
              </a:extLst>
            </p:cNvPr>
            <p:cNvSpPr txBox="1"/>
            <p:nvPr/>
          </p:nvSpPr>
          <p:spPr>
            <a:xfrm>
              <a:off x="8923020" y="3977288"/>
              <a:ext cx="2395851" cy="16235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krobat Black" panose="00000A00000000000000" pitchFamily="2" charset="-52"/>
                  <a:ea typeface="Roboto Black" panose="02000000000000000000" pitchFamily="2" charset="0"/>
                  <a:cs typeface="Roboto Black" panose="02000000000000000000" pitchFamily="2" charset="0"/>
                </a:rPr>
                <a:t>5 005,9 млн руб.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robat Black" panose="00000A00000000000000" pitchFamily="2" charset="-52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grpSp>
        <p:nvGrpSpPr>
          <p:cNvPr id="91" name="Группа 90">
            <a:extLst>
              <a:ext uri="{FF2B5EF4-FFF2-40B4-BE49-F238E27FC236}">
                <a16:creationId xmlns:a16="http://schemas.microsoft.com/office/drawing/2014/main" id="{A2873DAB-529C-4BB0-91DB-0D66F2EFFD90}"/>
              </a:ext>
            </a:extLst>
          </p:cNvPr>
          <p:cNvGrpSpPr/>
          <p:nvPr/>
        </p:nvGrpSpPr>
        <p:grpSpPr>
          <a:xfrm>
            <a:off x="5770447" y="5818968"/>
            <a:ext cx="1543766" cy="424868"/>
            <a:chOff x="8918238" y="3977288"/>
            <a:chExt cx="2593234" cy="320178"/>
          </a:xfrm>
        </p:grpSpPr>
        <p:cxnSp>
          <p:nvCxnSpPr>
            <p:cNvPr id="92" name="Прямая соединительная линия 91">
              <a:extLst>
                <a:ext uri="{FF2B5EF4-FFF2-40B4-BE49-F238E27FC236}">
                  <a16:creationId xmlns:a16="http://schemas.microsoft.com/office/drawing/2014/main" id="{D61EA24B-8C50-4E05-9184-B2DEE53A61BE}"/>
                </a:ext>
              </a:extLst>
            </p:cNvPr>
            <p:cNvCxnSpPr>
              <a:cxnSpLocks/>
            </p:cNvCxnSpPr>
            <p:nvPr/>
          </p:nvCxnSpPr>
          <p:spPr>
            <a:xfrm>
              <a:off x="9054835" y="4135051"/>
              <a:ext cx="2060165" cy="0"/>
            </a:xfrm>
            <a:prstGeom prst="line">
              <a:avLst/>
            </a:prstGeom>
            <a:ln w="12700">
              <a:solidFill>
                <a:srgbClr val="4E609D"/>
              </a:solidFill>
            </a:ln>
            <a:effectLst>
              <a:outerShdw blurRad="38100" dist="25400" dir="2700000" algn="tl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A7C4E3A-30AC-4EA4-BC0B-269BD9DF0455}"/>
                </a:ext>
              </a:extLst>
            </p:cNvPr>
            <p:cNvSpPr txBox="1"/>
            <p:nvPr/>
          </p:nvSpPr>
          <p:spPr>
            <a:xfrm>
              <a:off x="8918238" y="4181498"/>
              <a:ext cx="1224216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7B3A1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4 827,7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47B3A1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8196218-5FCB-4257-9C5E-CACFCE39C0F9}"/>
                </a:ext>
              </a:extLst>
            </p:cNvPr>
            <p:cNvSpPr txBox="1"/>
            <p:nvPr/>
          </p:nvSpPr>
          <p:spPr>
            <a:xfrm>
              <a:off x="10287257" y="4181498"/>
              <a:ext cx="1224215" cy="11596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76947"/>
                  </a:solidFill>
                  <a:effectLst/>
                  <a:uLnTx/>
                  <a:uFillTx/>
                  <a:latin typeface="Akrobat" panose="00000600000000000000" pitchFamily="2" charset="-52"/>
                  <a:ea typeface="Roboto" panose="02000000000000000000" pitchFamily="2" charset="0"/>
                  <a:cs typeface="Roboto" panose="02000000000000000000" pitchFamily="2" charset="0"/>
                </a:rPr>
                <a:t>373,1 млн руб.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76947"/>
                </a:solidFill>
                <a:effectLst/>
                <a:uLnTx/>
                <a:uFillTx/>
                <a:latin typeface="Akrobat" panose="00000600000000000000" pitchFamily="2" charset="-52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E50DB5B-3015-4C91-A911-F76C1321EC5E}"/>
                </a:ext>
              </a:extLst>
            </p:cNvPr>
            <p:cNvSpPr txBox="1"/>
            <p:nvPr/>
          </p:nvSpPr>
          <p:spPr>
            <a:xfrm>
              <a:off x="8923020" y="3977288"/>
              <a:ext cx="2395851" cy="16235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krobat Black" panose="00000A00000000000000" pitchFamily="2" charset="-52"/>
                  <a:ea typeface="Roboto Black" panose="02000000000000000000" pitchFamily="2" charset="0"/>
                  <a:cs typeface="Roboto Black" panose="02000000000000000000" pitchFamily="2" charset="0"/>
                </a:rPr>
                <a:t>5 200,8 млн руб.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krobat Black" panose="00000A00000000000000" pitchFamily="2" charset="-52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  <p:sp>
        <p:nvSpPr>
          <p:cNvPr id="96" name="Rectangle 2138">
            <a:extLst>
              <a:ext uri="{FF2B5EF4-FFF2-40B4-BE49-F238E27FC236}">
                <a16:creationId xmlns:a16="http://schemas.microsoft.com/office/drawing/2014/main" id="{6989EB52-D3F2-443A-81D6-EF8E5A9153E6}"/>
              </a:ext>
            </a:extLst>
          </p:cNvPr>
          <p:cNvSpPr/>
          <p:nvPr/>
        </p:nvSpPr>
        <p:spPr>
          <a:xfrm rot="16200000">
            <a:off x="614546" y="2110190"/>
            <a:ext cx="557612" cy="365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ea typeface="Artifakt Element" panose="020B0503050000020004" pitchFamily="34" charset="-52"/>
              </a:rPr>
              <a:t>Факт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194598D-ED33-424E-BA56-23F3E31F43CD}"/>
              </a:ext>
            </a:extLst>
          </p:cNvPr>
          <p:cNvSpPr txBox="1"/>
          <p:nvPr/>
        </p:nvSpPr>
        <p:spPr>
          <a:xfrm>
            <a:off x="481952" y="6426363"/>
            <a:ext cx="6985000" cy="2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chemeClr val="tx1"/>
                </a:solidFill>
                <a:latin typeface="Akrobat Black" panose="00000A00000000000000" pitchFamily="2" charset="-52"/>
              </a:rPr>
              <a:t>*</a:t>
            </a:r>
            <a:r>
              <a:rPr lang="ru-RU" sz="1200" b="1" dirty="0">
                <a:solidFill>
                  <a:schemeClr val="tx1"/>
                </a:solidFill>
                <a:latin typeface="Akrobat Black" panose="00000A00000000000000" pitchFamily="2" charset="-52"/>
              </a:rPr>
              <a:t>Условно-утвержденные расходы:</a:t>
            </a:r>
            <a:r>
              <a:rPr lang="en-US" sz="1200" b="1" dirty="0">
                <a:solidFill>
                  <a:schemeClr val="tx1"/>
                </a:solidFill>
                <a:latin typeface="Akrobat Black" panose="00000A00000000000000" pitchFamily="2" charset="-52"/>
              </a:rPr>
              <a:t>                                          </a:t>
            </a:r>
            <a:r>
              <a:rPr lang="ru-RU" sz="1200" b="1" dirty="0">
                <a:solidFill>
                  <a:schemeClr val="tx1"/>
                </a:solidFill>
                <a:latin typeface="Akrobat Black" panose="00000A00000000000000" pitchFamily="2" charset="-52"/>
              </a:rPr>
              <a:t>2026 год – 43,3     </a:t>
            </a:r>
            <a:r>
              <a:rPr lang="en-US" sz="1200" b="1" dirty="0">
                <a:solidFill>
                  <a:schemeClr val="tx1"/>
                </a:solidFill>
                <a:latin typeface="Akrobat Black" panose="00000A00000000000000" pitchFamily="2" charset="-52"/>
              </a:rPr>
              <a:t>                             </a:t>
            </a:r>
            <a:r>
              <a:rPr lang="ru-RU" sz="1200" b="1" dirty="0">
                <a:solidFill>
                  <a:schemeClr val="tx1"/>
                </a:solidFill>
                <a:latin typeface="Akrobat Black" panose="00000A00000000000000" pitchFamily="2" charset="-52"/>
              </a:rPr>
              <a:t>    2027 год  - 84,4</a:t>
            </a:r>
            <a:r>
              <a:rPr lang="en-US" sz="1200" b="1" dirty="0">
                <a:solidFill>
                  <a:schemeClr val="tx1"/>
                </a:solidFill>
                <a:latin typeface="Akrobat Black" panose="00000A00000000000000" pitchFamily="2" charset="-52"/>
              </a:rPr>
              <a:t>           </a:t>
            </a:r>
            <a:endParaRPr lang="ru-RU" sz="1200" b="1" kern="1200" dirty="0">
              <a:solidFill>
                <a:schemeClr val="tx1"/>
              </a:solidFill>
              <a:latin typeface="Akrobat Black" panose="00000A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55882540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130CC6-FF69-4000-BD1E-783523FFEA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36635" y="96699"/>
            <a:ext cx="9853311" cy="616916"/>
          </a:xfrm>
          <a:prstGeom prst="rect">
            <a:avLst/>
          </a:prstGeom>
        </p:spPr>
      </p:pic>
      <p:sp>
        <p:nvSpPr>
          <p:cNvPr id="200" name="Rectangle 2082"/>
          <p:cNvSpPr/>
          <p:nvPr/>
        </p:nvSpPr>
        <p:spPr>
          <a:xfrm>
            <a:off x="958238" y="170807"/>
            <a:ext cx="8810104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400" dirty="0">
                <a:solidFill>
                  <a:schemeClr val="tx1"/>
                </a:solidFill>
                <a:latin typeface="Akrobat ExtraBold" panose="00000900000000000000" pitchFamily="2" charset="-52"/>
              </a:rPr>
              <a:t>Достижение целевых показателей муниципальных программ в 2024 году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68C3FCD-7318-48FC-A7A0-7865CB3CFBC3}"/>
              </a:ext>
            </a:extLst>
          </p:cNvPr>
          <p:cNvGrpSpPr/>
          <p:nvPr/>
        </p:nvGrpSpPr>
        <p:grpSpPr>
          <a:xfrm>
            <a:off x="10277068" y="106215"/>
            <a:ext cx="1499610" cy="509979"/>
            <a:chOff x="9122174" y="436679"/>
            <a:chExt cx="1499610" cy="509979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8171EC-F914-444C-8BEA-09E9476B7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ECAAC01-EFB0-0614-FA4E-A1E4D51D17B1}"/>
                </a:ext>
              </a:extLst>
            </p:cNvPr>
            <p:cNvSpPr/>
            <p:nvPr/>
          </p:nvSpPr>
          <p:spPr>
            <a:xfrm>
              <a:off x="9356189" y="508958"/>
              <a:ext cx="9973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тыс. руб.</a:t>
              </a:r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64CEED-7715-7A40-05C2-5C4BCCBDDE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7" y="587192"/>
            <a:ext cx="9418320" cy="59557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1BA567-2BB7-9765-712F-B2BCD56372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041" y="4939319"/>
            <a:ext cx="1603665" cy="16036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BE11416-307B-B3AC-5F38-7A53195AF5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13936" y="924982"/>
            <a:ext cx="1222460" cy="113537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3614527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E99E37-7C97-4717-9C06-9BC9E4FB09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60" r="13340"/>
          <a:stretch/>
        </p:blipFill>
        <p:spPr>
          <a:xfrm>
            <a:off x="5148743" y="852007"/>
            <a:ext cx="2188726" cy="20934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9F5324-073E-4E2D-8413-600A73AFD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5721" y="3959178"/>
            <a:ext cx="3640992" cy="21379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51DCD8-B31F-415C-9BFC-90F6113300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8" b="13838"/>
          <a:stretch/>
        </p:blipFill>
        <p:spPr>
          <a:xfrm>
            <a:off x="1828705" y="820331"/>
            <a:ext cx="2201401" cy="2122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DFF30F-0D4F-432B-BB34-A059A7C058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6" r="16456"/>
          <a:stretch/>
        </p:blipFill>
        <p:spPr>
          <a:xfrm>
            <a:off x="8118171" y="941041"/>
            <a:ext cx="2090658" cy="20767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C685AC-8502-4550-9462-7A7299B211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5397" y="806308"/>
            <a:ext cx="2300334" cy="28245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711043-01C8-4B80-AC63-9DC757C353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415052" y="436799"/>
            <a:ext cx="362083" cy="12042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BD26B0D-F6AE-42B9-8B70-01E1E92C9751}"/>
              </a:ext>
            </a:extLst>
          </p:cNvPr>
          <p:cNvSpPr txBox="1"/>
          <p:nvPr/>
        </p:nvSpPr>
        <p:spPr>
          <a:xfrm>
            <a:off x="10413295" y="852007"/>
            <a:ext cx="1479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/>
                </a:solidFill>
                <a:latin typeface="Aquarelle" panose="03000500000000000000" pitchFamily="66" charset="-52"/>
              </a:rPr>
              <a:t>414,8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479DA5-D74C-47A2-8015-13A6F8A5479A}"/>
              </a:ext>
            </a:extLst>
          </p:cNvPr>
          <p:cNvSpPr txBox="1"/>
          <p:nvPr/>
        </p:nvSpPr>
        <p:spPr>
          <a:xfrm>
            <a:off x="8148504" y="3112470"/>
            <a:ext cx="2012777" cy="455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>
                <a:latin typeface="Bad Script" panose="02000000000000000000" pitchFamily="2" charset="0"/>
              </a:rPr>
              <a:t>Старое озеро и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 err="1">
                <a:latin typeface="Bad Script" panose="02000000000000000000" pitchFamily="2" charset="0"/>
              </a:rPr>
              <a:t>ул</a:t>
            </a:r>
            <a:r>
              <a:rPr lang="ru-RU" sz="1600" b="1" kern="1200" dirty="0">
                <a:latin typeface="Bad Script" panose="02000000000000000000" pitchFamily="2" charset="0"/>
              </a:rPr>
              <a:t> Озерная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539F3892-A4FB-4C67-A8FA-E3DA75E0B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94164" y="744006"/>
            <a:ext cx="2337275" cy="2869956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2DFFEB27-C3FC-4B7B-9357-3C89926E0599}"/>
              </a:ext>
            </a:extLst>
          </p:cNvPr>
          <p:cNvSpPr txBox="1"/>
          <p:nvPr/>
        </p:nvSpPr>
        <p:spPr>
          <a:xfrm>
            <a:off x="2016704" y="3079086"/>
            <a:ext cx="1794081" cy="455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>
                <a:latin typeface="Bad Script" panose="02000000000000000000" pitchFamily="2" charset="0"/>
              </a:rPr>
              <a:t>Комсомольский парк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>
                <a:latin typeface="Bad Script" panose="02000000000000000000" pitchFamily="2" charset="0"/>
              </a:rPr>
              <a:t>ул. Озерная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EE98E7F-74D4-4B73-9C60-09E8FE272F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349374">
            <a:off x="1912604" y="657519"/>
            <a:ext cx="318170" cy="103590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E578EB69-72C7-4086-AFB7-D7E124E634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7517" y="3853361"/>
            <a:ext cx="4204225" cy="2824596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60B34969-0A34-4524-9C6C-E7B359FEBF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0765" y="760203"/>
            <a:ext cx="2300334" cy="2824596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BBCC1DF-17AE-4F27-8570-7AFB11A96C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4149665" y="350625"/>
            <a:ext cx="362083" cy="11928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391BF7C9-8068-4DAC-A9E3-0B84E3F86A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189447" y="525466"/>
            <a:ext cx="360308" cy="12042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E938081-EFA1-4FB4-A52D-13AEC9D33BCE}"/>
              </a:ext>
            </a:extLst>
          </p:cNvPr>
          <p:cNvSpPr txBox="1"/>
          <p:nvPr/>
        </p:nvSpPr>
        <p:spPr>
          <a:xfrm>
            <a:off x="7066808" y="947453"/>
            <a:ext cx="1479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/>
                </a:solidFill>
                <a:latin typeface="Aquarelle" panose="03000500000000000000" pitchFamily="66" charset="-52"/>
              </a:rPr>
              <a:t>302,3</a:t>
            </a:r>
            <a:endParaRPr lang="ru-RU" sz="2400" dirty="0">
              <a:solidFill>
                <a:schemeClr val="tx1"/>
              </a:solidFill>
              <a:latin typeface="Aquarelle" panose="03000500000000000000" pitchFamily="66" charset="-52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B73AF73-8ABF-4380-BF13-52FBF522A9F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861790" y="3579880"/>
            <a:ext cx="358438" cy="12042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D0301B8-8E2A-4BB4-A8AB-64CF55858139}"/>
              </a:ext>
            </a:extLst>
          </p:cNvPr>
          <p:cNvSpPr txBox="1"/>
          <p:nvPr/>
        </p:nvSpPr>
        <p:spPr>
          <a:xfrm>
            <a:off x="7712390" y="4003127"/>
            <a:ext cx="1479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/>
                </a:solidFill>
                <a:latin typeface="Aquarelle" panose="03000500000000000000" pitchFamily="66" charset="-52"/>
              </a:rPr>
              <a:t>1685,2</a:t>
            </a:r>
            <a:endParaRPr lang="ru-RU" sz="2400" dirty="0">
              <a:solidFill>
                <a:schemeClr val="tx1"/>
              </a:solidFill>
              <a:latin typeface="Aquarelle" panose="03000500000000000000" pitchFamily="66" charset="-52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CDA9891-ADDE-47D1-92E8-BD7D9DDA12FB}"/>
              </a:ext>
            </a:extLst>
          </p:cNvPr>
          <p:cNvSpPr txBox="1"/>
          <p:nvPr/>
        </p:nvSpPr>
        <p:spPr>
          <a:xfrm>
            <a:off x="4100444" y="766993"/>
            <a:ext cx="14795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/>
                </a:solidFill>
                <a:latin typeface="Aquarelle" panose="03000500000000000000" pitchFamily="66" charset="-52"/>
              </a:rPr>
              <a:t>455,6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A6A656-1632-4138-BBD2-5B3888F79CB9}"/>
              </a:ext>
            </a:extLst>
          </p:cNvPr>
          <p:cNvSpPr txBox="1"/>
          <p:nvPr/>
        </p:nvSpPr>
        <p:spPr>
          <a:xfrm>
            <a:off x="4794878" y="6276900"/>
            <a:ext cx="1947970" cy="5463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>
                <a:latin typeface="Bad Script" panose="02000000000000000000" pitchFamily="2" charset="0"/>
              </a:rPr>
              <a:t>МФКЦ «Россия»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kern="1200" dirty="0">
              <a:latin typeface="Bad Script" panose="02000000000000000000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6ADEEA6-7341-4C84-BC3D-FC59E8F285E6}"/>
              </a:ext>
            </a:extLst>
          </p:cNvPr>
          <p:cNvSpPr txBox="1"/>
          <p:nvPr/>
        </p:nvSpPr>
        <p:spPr>
          <a:xfrm>
            <a:off x="5234962" y="3045768"/>
            <a:ext cx="1931939" cy="4555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>
                <a:latin typeface="Bad Script" panose="02000000000000000000" pitchFamily="2" charset="0"/>
              </a:rPr>
              <a:t>Музыкальная школа 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kern="1200" dirty="0">
                <a:latin typeface="Bad Script" panose="02000000000000000000" pitchFamily="2" charset="0"/>
              </a:rPr>
              <a:t>им. С.В. Рахманинова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5C0BCC77-5601-4538-9ED1-109974407C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581814">
            <a:off x="3972354" y="3820446"/>
            <a:ext cx="318169" cy="1035902"/>
          </a:xfrm>
          <a:prstGeom prst="rect">
            <a:avLst/>
          </a:prstGeom>
        </p:spPr>
      </p:pic>
      <p:pic>
        <p:nvPicPr>
          <p:cNvPr id="93" name="Picture 1993">
            <a:extLst>
              <a:ext uri="{FF2B5EF4-FFF2-40B4-BE49-F238E27FC236}">
                <a16:creationId xmlns:a16="http://schemas.microsoft.com/office/drawing/2014/main" id="{932B264F-7495-4E83-9561-6BD97B0017A2}"/>
              </a:ext>
            </a:extLst>
          </p:cNvPr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11002" y="2529437"/>
            <a:ext cx="1215892" cy="710546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B043AF3C-2A78-4093-BA48-29002B92D47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1374734">
            <a:off x="5117556" y="708751"/>
            <a:ext cx="318169" cy="103589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EBF8FC5-86C4-4343-B431-CA6E3AA49D4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1372881">
            <a:off x="8124720" y="747581"/>
            <a:ext cx="318169" cy="1035899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6A68711-7690-48C1-AF0E-F434948147B1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50000"/>
          </a:blip>
          <a:stretch>
            <a:fillRect/>
          </a:stretch>
        </p:blipFill>
        <p:spPr>
          <a:xfrm>
            <a:off x="1035241" y="91138"/>
            <a:ext cx="9569561" cy="616916"/>
          </a:xfrm>
          <a:prstGeom prst="rect">
            <a:avLst/>
          </a:prstGeom>
        </p:spPr>
      </p:pic>
      <p:sp>
        <p:nvSpPr>
          <p:cNvPr id="48" name="Rectangle 2082">
            <a:extLst>
              <a:ext uri="{FF2B5EF4-FFF2-40B4-BE49-F238E27FC236}">
                <a16:creationId xmlns:a16="http://schemas.microsoft.com/office/drawing/2014/main" id="{591B05AD-B95E-4295-A9D0-06FA6415E1A8}"/>
              </a:ext>
            </a:extLst>
          </p:cNvPr>
          <p:cNvSpPr/>
          <p:nvPr/>
        </p:nvSpPr>
        <p:spPr>
          <a:xfrm>
            <a:off x="1442358" y="156305"/>
            <a:ext cx="8436605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Общественно-значимые проекты, реализуемые в 2024 году:</a:t>
            </a:r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503510A-E6EF-4429-9EA4-1280DE2BC843}"/>
              </a:ext>
            </a:extLst>
          </p:cNvPr>
          <p:cNvGrpSpPr/>
          <p:nvPr/>
        </p:nvGrpSpPr>
        <p:grpSpPr>
          <a:xfrm>
            <a:off x="10448430" y="107545"/>
            <a:ext cx="1499610" cy="509979"/>
            <a:chOff x="9122174" y="436679"/>
            <a:chExt cx="1499610" cy="509979"/>
          </a:xfrm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D09ECFD4-6EBE-4555-8845-CFA01E190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DC9328AA-5EA9-4E18-9D85-663A148F99BD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44C5EE5-E183-76C4-0898-1B59016A353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4" y="177824"/>
            <a:ext cx="680074" cy="6800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FA2F2D-0B08-D319-2907-240F603B524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316" y="4107736"/>
            <a:ext cx="3015372" cy="18092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3626E4-FECD-FC21-A012-2C5C6948394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421" y="4865396"/>
            <a:ext cx="2432472" cy="1830858"/>
          </a:xfrm>
          <a:prstGeom prst="rect">
            <a:avLst/>
          </a:prstGeom>
        </p:spPr>
      </p:pic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ECA1733-EE95-7EF6-380A-118B09335145}"/>
              </a:ext>
            </a:extLst>
          </p:cNvPr>
          <p:cNvCxnSpPr/>
          <p:nvPr/>
        </p:nvCxnSpPr>
        <p:spPr>
          <a:xfrm flipH="1">
            <a:off x="10604802" y="1307761"/>
            <a:ext cx="1042347" cy="215775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56EE071-40F4-ED31-16E4-735BEF947690}"/>
              </a:ext>
            </a:extLst>
          </p:cNvPr>
          <p:cNvCxnSpPr>
            <a:cxnSpLocks/>
          </p:cNvCxnSpPr>
          <p:nvPr/>
        </p:nvCxnSpPr>
        <p:spPr>
          <a:xfrm flipH="1">
            <a:off x="10789667" y="1546025"/>
            <a:ext cx="935695" cy="1919488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912685C-8154-687F-E4BD-F08FF55955AE}"/>
              </a:ext>
            </a:extLst>
          </p:cNvPr>
          <p:cNvCxnSpPr>
            <a:cxnSpLocks/>
          </p:cNvCxnSpPr>
          <p:nvPr/>
        </p:nvCxnSpPr>
        <p:spPr>
          <a:xfrm flipH="1">
            <a:off x="11013902" y="1802693"/>
            <a:ext cx="800947" cy="1662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464CD88A-A820-06D2-A152-B98AB505F12C}"/>
              </a:ext>
            </a:extLst>
          </p:cNvPr>
          <p:cNvCxnSpPr>
            <a:cxnSpLocks/>
          </p:cNvCxnSpPr>
          <p:nvPr/>
        </p:nvCxnSpPr>
        <p:spPr>
          <a:xfrm>
            <a:off x="552397" y="2914329"/>
            <a:ext cx="882046" cy="119340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12AC448-0DC6-4834-32E1-76A64BEDFA82}"/>
              </a:ext>
            </a:extLst>
          </p:cNvPr>
          <p:cNvCxnSpPr>
            <a:cxnSpLocks/>
          </p:cNvCxnSpPr>
          <p:nvPr/>
        </p:nvCxnSpPr>
        <p:spPr>
          <a:xfrm>
            <a:off x="507494" y="2643623"/>
            <a:ext cx="947994" cy="1325451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7646DBF-BED8-A1F3-63E9-04C4C956089A}"/>
              </a:ext>
            </a:extLst>
          </p:cNvPr>
          <p:cNvCxnSpPr>
            <a:cxnSpLocks/>
          </p:cNvCxnSpPr>
          <p:nvPr/>
        </p:nvCxnSpPr>
        <p:spPr>
          <a:xfrm>
            <a:off x="646164" y="3239983"/>
            <a:ext cx="754146" cy="10628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687562A-A728-C479-8C2B-085500296B6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95" y="1314125"/>
            <a:ext cx="539154" cy="53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4142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24AE98-4E04-4701-AA14-97D92B5F6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5553" y="3620969"/>
            <a:ext cx="2687788" cy="2348881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F6E3AEF-03B7-410B-8B81-D64C7D69DA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2" r="10802"/>
          <a:stretch/>
        </p:blipFill>
        <p:spPr>
          <a:xfrm>
            <a:off x="1893233" y="3620969"/>
            <a:ext cx="2532395" cy="248552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6E7D6C2-08E0-46A2-9515-9B214B5DCC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4" r="14434"/>
          <a:stretch/>
        </p:blipFill>
        <p:spPr>
          <a:xfrm>
            <a:off x="8714654" y="3586994"/>
            <a:ext cx="2647088" cy="27209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C685AC-8502-4550-9462-7A7299B211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3358" y="3436746"/>
            <a:ext cx="2640419" cy="324218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711043-01C8-4B80-AC63-9DC757C353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4368869" y="3101947"/>
            <a:ext cx="362083" cy="1089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BD26B0D-F6AE-42B9-8B70-01E1E92C9751}"/>
              </a:ext>
            </a:extLst>
          </p:cNvPr>
          <p:cNvSpPr txBox="1"/>
          <p:nvPr/>
        </p:nvSpPr>
        <p:spPr>
          <a:xfrm>
            <a:off x="4351318" y="3449153"/>
            <a:ext cx="1479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chemeClr val="tx1"/>
                </a:solidFill>
                <a:latin typeface="Aquarelle" panose="03000500000000000000" pitchFamily="66" charset="-52"/>
              </a:rPr>
              <a:t>1,5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479DA5-D74C-47A2-8015-13A6F8A5479A}"/>
              </a:ext>
            </a:extLst>
          </p:cNvPr>
          <p:cNvSpPr txBox="1"/>
          <p:nvPr/>
        </p:nvSpPr>
        <p:spPr>
          <a:xfrm>
            <a:off x="1742021" y="6130260"/>
            <a:ext cx="2587940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Интеллектуальная площадка             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  п. </a:t>
            </a:r>
            <a:r>
              <a:rPr lang="ru-RU" sz="1400" kern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Аликоновка</a:t>
            </a:r>
            <a:endParaRPr lang="ru-RU" sz="1400" kern="1200" dirty="0">
              <a:solidFill>
                <a:schemeClr val="tx2">
                  <a:lumMod val="60000"/>
                  <a:lumOff val="40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E578EB69-72C7-4086-AFB7-D7E124E634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1400" y="3459823"/>
            <a:ext cx="2933998" cy="3146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16C298D-3E9A-40A3-B7D6-82E1529AAC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434" y="3436746"/>
            <a:ext cx="2898178" cy="3256285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BBCC1DF-17AE-4F27-8570-7AFB11A96CD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1204227" y="3156435"/>
            <a:ext cx="362083" cy="1093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9DF26D35-7B46-4AF7-AC5D-2E49F8709B53}"/>
              </a:ext>
            </a:extLst>
          </p:cNvPr>
          <p:cNvSpPr txBox="1"/>
          <p:nvPr/>
        </p:nvSpPr>
        <p:spPr>
          <a:xfrm>
            <a:off x="11313625" y="3501597"/>
            <a:ext cx="1479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chemeClr val="tx1"/>
                </a:solidFill>
                <a:latin typeface="Aquarelle" panose="03000500000000000000" pitchFamily="66" charset="-52"/>
              </a:rPr>
              <a:t>1,0</a:t>
            </a:r>
            <a:endParaRPr lang="ru-RU" sz="2400" dirty="0">
              <a:solidFill>
                <a:schemeClr val="tx1"/>
              </a:solidFill>
              <a:latin typeface="Aquarelle" panose="03000500000000000000" pitchFamily="66" charset="-52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B73AF73-8ABF-4380-BF13-52FBF522A9F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813030" y="3144888"/>
            <a:ext cx="358438" cy="10954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CD0301B8-8E2A-4BB4-A8AB-64CF55858139}"/>
              </a:ext>
            </a:extLst>
          </p:cNvPr>
          <p:cNvSpPr txBox="1"/>
          <p:nvPr/>
        </p:nvSpPr>
        <p:spPr>
          <a:xfrm rot="21186183">
            <a:off x="7788099" y="3425470"/>
            <a:ext cx="1479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chemeClr val="tx1"/>
                </a:solidFill>
                <a:latin typeface="Aquarelle" panose="03000500000000000000" pitchFamily="66" charset="-52"/>
              </a:rPr>
              <a:t>2,7</a:t>
            </a:r>
            <a:endParaRPr lang="ru-RU" sz="2400" dirty="0">
              <a:solidFill>
                <a:schemeClr val="tx1"/>
              </a:solidFill>
              <a:latin typeface="Aquarelle" panose="03000500000000000000" pitchFamily="66" charset="-5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DA6A656-1632-4138-BBD2-5B3888F79CB9}"/>
              </a:ext>
            </a:extLst>
          </p:cNvPr>
          <p:cNvSpPr txBox="1"/>
          <p:nvPr/>
        </p:nvSpPr>
        <p:spPr>
          <a:xfrm>
            <a:off x="5594199" y="6055616"/>
            <a:ext cx="2137124" cy="4101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Детская игровая площадка 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п. </a:t>
            </a:r>
            <a:r>
              <a:rPr lang="ru-RU" sz="1400" kern="1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Левоберезовский</a:t>
            </a:r>
            <a:endParaRPr lang="ru-RU" sz="1400" kern="1200" dirty="0">
              <a:solidFill>
                <a:schemeClr val="tx2">
                  <a:lumMod val="60000"/>
                  <a:lumOff val="40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BA24C64-1A44-404A-9B2C-240BABCCCFF7}"/>
              </a:ext>
            </a:extLst>
          </p:cNvPr>
          <p:cNvSpPr txBox="1"/>
          <p:nvPr/>
        </p:nvSpPr>
        <p:spPr>
          <a:xfrm>
            <a:off x="8572434" y="6115639"/>
            <a:ext cx="2786340" cy="4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Детская спортивно-игровая площадка</a:t>
            </a:r>
          </a:p>
          <a:p>
            <a:pPr algn="ctr" defTabSz="622300" rtl="0">
              <a:lnSpc>
                <a:spcPct val="5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>
                <a:solidFill>
                  <a:schemeClr val="tx2">
                    <a:lumMod val="60000"/>
                    <a:lumOff val="40000"/>
                  </a:schemeClr>
                </a:solidFill>
                <a:latin typeface="Bad Script" panose="02000000000000000000" pitchFamily="2" charset="0"/>
              </a:rPr>
              <a:t>п. Индустрия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5C0BCC77-5601-4538-9ED1-109974407C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586998">
            <a:off x="8690575" y="3414737"/>
            <a:ext cx="318169" cy="1035902"/>
          </a:xfrm>
          <a:prstGeom prst="rect">
            <a:avLst/>
          </a:prstGeom>
        </p:spPr>
      </p:pic>
      <p:pic>
        <p:nvPicPr>
          <p:cNvPr id="93" name="Picture 1993">
            <a:extLst>
              <a:ext uri="{FF2B5EF4-FFF2-40B4-BE49-F238E27FC236}">
                <a16:creationId xmlns:a16="http://schemas.microsoft.com/office/drawing/2014/main" id="{932B264F-7495-4E83-9561-6BD97B0017A2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4477" y="2429541"/>
            <a:ext cx="1215892" cy="710546"/>
          </a:xfrm>
          <a:prstGeom prst="rect">
            <a:avLst/>
          </a:prstGeom>
          <a:noFill/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73E3E40A-810E-4377-88C3-D212EF1559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887" y="888150"/>
            <a:ext cx="11371404" cy="254859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EBF8FC5-86C4-4343-B431-CA6E3AA49D4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614169">
            <a:off x="1835812" y="3389462"/>
            <a:ext cx="318169" cy="103589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5CCCAD1-E0B2-40C9-A386-EA26275DC9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5411459" y="3449153"/>
            <a:ext cx="318168" cy="10358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BA4E5AA-A282-3C69-D789-7450A5C1E3B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732" y="2013493"/>
            <a:ext cx="2784398" cy="14520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FE9876B-46D9-4C1D-C4DE-FAFA77C2405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68" y="917390"/>
            <a:ext cx="1463190" cy="14631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F3F1309-7934-C711-98D6-44E4781E9F7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02" y="5050199"/>
            <a:ext cx="1097544" cy="1567604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3B3F208-7AC4-CF22-70FE-3AB967FD490B}"/>
              </a:ext>
            </a:extLst>
          </p:cNvPr>
          <p:cNvCxnSpPr>
            <a:cxnSpLocks/>
          </p:cNvCxnSpPr>
          <p:nvPr/>
        </p:nvCxnSpPr>
        <p:spPr>
          <a:xfrm>
            <a:off x="502180" y="3103109"/>
            <a:ext cx="1365285" cy="2730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175C82F-2FCC-1D7C-09B7-73C9590EAC5C}"/>
              </a:ext>
            </a:extLst>
          </p:cNvPr>
          <p:cNvCxnSpPr>
            <a:cxnSpLocks/>
          </p:cNvCxnSpPr>
          <p:nvPr/>
        </p:nvCxnSpPr>
        <p:spPr>
          <a:xfrm>
            <a:off x="733542" y="3283643"/>
            <a:ext cx="1147216" cy="220958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B1D8D5A-1C1E-D1DC-736C-1430BBA9F49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996621" y="3485707"/>
            <a:ext cx="856737" cy="157213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2" name="Овал 31">
            <a:extLst>
              <a:ext uri="{FF2B5EF4-FFF2-40B4-BE49-F238E27FC236}">
                <a16:creationId xmlns:a16="http://schemas.microsoft.com/office/drawing/2014/main" id="{29A50F79-E3E0-1CBE-8616-39D58A1F15E8}"/>
              </a:ext>
            </a:extLst>
          </p:cNvPr>
          <p:cNvSpPr/>
          <p:nvPr/>
        </p:nvSpPr>
        <p:spPr>
          <a:xfrm>
            <a:off x="710366" y="3228911"/>
            <a:ext cx="138328" cy="152713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BC4FC84D-7177-19CC-2A54-379FD586FDBB}"/>
              </a:ext>
            </a:extLst>
          </p:cNvPr>
          <p:cNvSpPr/>
          <p:nvPr/>
        </p:nvSpPr>
        <p:spPr>
          <a:xfrm rot="2959544">
            <a:off x="435108" y="3026753"/>
            <a:ext cx="138328" cy="152713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593A60A5-7C43-F579-260F-7357891B1E00}"/>
              </a:ext>
            </a:extLst>
          </p:cNvPr>
          <p:cNvSpPr/>
          <p:nvPr/>
        </p:nvSpPr>
        <p:spPr>
          <a:xfrm>
            <a:off x="927118" y="3381624"/>
            <a:ext cx="138328" cy="15271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5BEA51-9DD8-7E7F-5146-4C6C345309CD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50000"/>
          </a:blip>
          <a:stretch>
            <a:fillRect/>
          </a:stretch>
        </p:blipFill>
        <p:spPr>
          <a:xfrm>
            <a:off x="1212158" y="135310"/>
            <a:ext cx="8597877" cy="6323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FB7666-9AB5-F491-BF4C-0DA420AC2730}"/>
              </a:ext>
            </a:extLst>
          </p:cNvPr>
          <p:cNvSpPr txBox="1"/>
          <p:nvPr/>
        </p:nvSpPr>
        <p:spPr>
          <a:xfrm>
            <a:off x="1599861" y="141022"/>
            <a:ext cx="7753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Инициативные проекты, реализованные в 2024 году: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ED92CEC-9C5E-DE45-0DC1-381E42BE9EB5}"/>
              </a:ext>
            </a:extLst>
          </p:cNvPr>
          <p:cNvGrpSpPr/>
          <p:nvPr/>
        </p:nvGrpSpPr>
        <p:grpSpPr>
          <a:xfrm>
            <a:off x="9888595" y="147642"/>
            <a:ext cx="1499610" cy="509979"/>
            <a:chOff x="9122174" y="436679"/>
            <a:chExt cx="1499610" cy="509979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9BFA7CA6-91C8-B8D8-8273-3A78F386A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B15357E5-141B-FF22-43D5-C62047B6A5AF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010672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FC037-032E-2EA0-3124-21964DC5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82DF1F6-7F77-E28F-581C-F2BA4618FE26}"/>
              </a:ext>
            </a:extLst>
          </p:cNvPr>
          <p:cNvSpPr/>
          <p:nvPr/>
        </p:nvSpPr>
        <p:spPr>
          <a:xfrm>
            <a:off x="745042" y="525332"/>
            <a:ext cx="3914917" cy="2787676"/>
          </a:xfrm>
          <a:prstGeom prst="rect">
            <a:avLst/>
          </a:prstGeom>
          <a:solidFill>
            <a:schemeClr val="bg1">
              <a:lumMod val="95000"/>
              <a:alpha val="1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krobat ExtraBold" panose="000009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78BE56-22D8-F7EC-DAEA-B9EEA061BE06}"/>
              </a:ext>
            </a:extLst>
          </p:cNvPr>
          <p:cNvSpPr/>
          <p:nvPr/>
        </p:nvSpPr>
        <p:spPr>
          <a:xfrm>
            <a:off x="745042" y="3512624"/>
            <a:ext cx="3914917" cy="2787676"/>
          </a:xfrm>
          <a:prstGeom prst="rect">
            <a:avLst/>
          </a:prstGeom>
          <a:solidFill>
            <a:schemeClr val="bg1">
              <a:lumMod val="95000"/>
              <a:alpha val="1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krobat ExtraBold" panose="00000900000000000000" pitchFamily="2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2B7114A-86A2-4CD0-D9A4-C63B74C7DFC2}"/>
              </a:ext>
            </a:extLst>
          </p:cNvPr>
          <p:cNvSpPr/>
          <p:nvPr/>
        </p:nvSpPr>
        <p:spPr>
          <a:xfrm>
            <a:off x="7708169" y="3512624"/>
            <a:ext cx="3914917" cy="278767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krobat ExtraBold" panose="00000900000000000000" pitchFamily="2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BCF0BCB-FB46-4324-FD61-8ED9655A42A1}"/>
              </a:ext>
            </a:extLst>
          </p:cNvPr>
          <p:cNvSpPr/>
          <p:nvPr/>
        </p:nvSpPr>
        <p:spPr>
          <a:xfrm>
            <a:off x="7708169" y="654793"/>
            <a:ext cx="3914917" cy="2787676"/>
          </a:xfrm>
          <a:prstGeom prst="rect">
            <a:avLst/>
          </a:prstGeom>
          <a:solidFill>
            <a:schemeClr val="bg1">
              <a:lumMod val="95000"/>
              <a:alpha val="1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krobat ExtraBold" panose="00000900000000000000" pitchFamily="2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181362-87BF-1C55-D9A5-E2115953E12D}"/>
              </a:ext>
            </a:extLst>
          </p:cNvPr>
          <p:cNvSpPr/>
          <p:nvPr/>
        </p:nvSpPr>
        <p:spPr>
          <a:xfrm>
            <a:off x="4916611" y="683922"/>
            <a:ext cx="2488730" cy="5630319"/>
          </a:xfrm>
          <a:prstGeom prst="rect">
            <a:avLst/>
          </a:prstGeom>
          <a:solidFill>
            <a:schemeClr val="bg1">
              <a:lumMod val="95000"/>
              <a:alpha val="11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krobat ExtraBold" panose="00000900000000000000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940984-9F34-568B-40F7-F4E39B0532E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7913564" y="669828"/>
            <a:ext cx="3585417" cy="616916"/>
          </a:xfrm>
          <a:prstGeom prst="rect">
            <a:avLst/>
          </a:prstGeom>
        </p:spPr>
      </p:pic>
      <p:pic>
        <p:nvPicPr>
          <p:cNvPr id="18" name="Picture 9" descr="https://odpowiedzinapytania.pl/wp-content/uploads/2020/11/pexels-markus-spiske-967072.jpg">
            <a:extLst>
              <a:ext uri="{FF2B5EF4-FFF2-40B4-BE49-F238E27FC236}">
                <a16:creationId xmlns:a16="http://schemas.microsoft.com/office/drawing/2014/main" id="{14E5BB43-79D8-169F-EAA0-70140F343F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5" t="54840" r="19252" b="547"/>
          <a:stretch/>
        </p:blipFill>
        <p:spPr bwMode="auto">
          <a:xfrm>
            <a:off x="754475" y="3478545"/>
            <a:ext cx="3896051" cy="9811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Таблица 19">
            <a:extLst>
              <a:ext uri="{FF2B5EF4-FFF2-40B4-BE49-F238E27FC236}">
                <a16:creationId xmlns:a16="http://schemas.microsoft.com/office/drawing/2014/main" id="{903D3206-FD32-BDE6-89F4-A5E2652732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80691"/>
              </p:ext>
            </p:extLst>
          </p:nvPr>
        </p:nvGraphicFramePr>
        <p:xfrm>
          <a:off x="7708169" y="1355336"/>
          <a:ext cx="3977956" cy="5486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977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596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anose="02020603050405020304" pitchFamily="18" charset="0"/>
                        </a:rPr>
                        <a:t>54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anose="02020603050405020304" pitchFamily="18" charset="0"/>
                        </a:rPr>
                        <a:t>единицы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anose="02020603050405020304" pitchFamily="18" charset="0"/>
                        </a:rPr>
                        <a:t>специализированной коммунальной</a:t>
                      </a:r>
                    </a:p>
                    <a:p>
                      <a:pPr algn="l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anose="02020603050405020304" pitchFamily="18" charset="0"/>
                        </a:rPr>
                        <a:t>техники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ea typeface="Microsoft YaHei" charset="-122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Скругленный прямоугольник 23">
            <a:extLst>
              <a:ext uri="{FF2B5EF4-FFF2-40B4-BE49-F238E27FC236}">
                <a16:creationId xmlns:a16="http://schemas.microsoft.com/office/drawing/2014/main" id="{4F992572-69C1-F921-77C6-84D6CD5D9765}"/>
              </a:ext>
            </a:extLst>
          </p:cNvPr>
          <p:cNvSpPr/>
          <p:nvPr/>
        </p:nvSpPr>
        <p:spPr bwMode="auto">
          <a:xfrm>
            <a:off x="5036972" y="750988"/>
            <a:ext cx="2176589" cy="1211159"/>
          </a:xfrm>
          <a:prstGeom prst="roundRect">
            <a:avLst/>
          </a:prstGeom>
          <a:solidFill>
            <a:schemeClr val="accent5">
              <a:lumMod val="60000"/>
              <a:lumOff val="40000"/>
              <a:alpha val="5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1600" b="1" dirty="0">
                <a:latin typeface="Akrobat ExtraBold" panose="00000900000000000000" pitchFamily="2" charset="-52"/>
                <a:ea typeface="Microsoft YaHei" charset="-122"/>
              </a:rPr>
              <a:t>Доля дорожной сети, </a:t>
            </a:r>
            <a:r>
              <a:rPr lang="ru-RU" sz="1400" b="1" dirty="0">
                <a:latin typeface="Akrobat ExtraBold" panose="00000900000000000000" pitchFamily="2" charset="-52"/>
                <a:ea typeface="Microsoft YaHei" charset="-122"/>
              </a:rPr>
              <a:t>находящаяся в нормативном состоянии, в общей протяженности дорожной сети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ExtraBold" panose="00000900000000000000" pitchFamily="2" charset="-52"/>
                <a:ea typeface="Microsoft YaHei" charset="-122"/>
              </a:rPr>
              <a:t>,%</a:t>
            </a:r>
            <a:endParaRPr kumimoji="0" lang="ru-RU" sz="1600" b="1" i="0" u="none" strike="noStrike" cap="none" normalizeH="0" baseline="0" dirty="0">
              <a:ln>
                <a:noFill/>
              </a:ln>
              <a:effectLst/>
              <a:latin typeface="Akrobat ExtraBold" panose="00000900000000000000" pitchFamily="2" charset="-52"/>
              <a:ea typeface="Microsoft YaHei" charset="-122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FCE052E-7E10-E226-B79A-B3D8E7B30611}"/>
              </a:ext>
            </a:extLst>
          </p:cNvPr>
          <p:cNvGrpSpPr/>
          <p:nvPr/>
        </p:nvGrpSpPr>
        <p:grpSpPr>
          <a:xfrm>
            <a:off x="6301998" y="2690434"/>
            <a:ext cx="1045867" cy="705249"/>
            <a:chOff x="5772705" y="2854569"/>
            <a:chExt cx="1045867" cy="705249"/>
          </a:xfrm>
        </p:grpSpPr>
        <p:sp>
          <p:nvSpPr>
            <p:cNvPr id="23" name="Скругленный прямоугольник 36">
              <a:extLst>
                <a:ext uri="{FF2B5EF4-FFF2-40B4-BE49-F238E27FC236}">
                  <a16:creationId xmlns:a16="http://schemas.microsoft.com/office/drawing/2014/main" id="{CC529F36-79ED-0B27-3C29-D45FEF47F3C4}"/>
                </a:ext>
              </a:extLst>
            </p:cNvPr>
            <p:cNvSpPr/>
            <p:nvPr/>
          </p:nvSpPr>
          <p:spPr bwMode="auto">
            <a:xfrm>
              <a:off x="5930772" y="3129645"/>
              <a:ext cx="729732" cy="430173"/>
            </a:xfrm>
            <a:prstGeom prst="roundRect">
              <a:avLst/>
            </a:prstGeom>
            <a:solidFill>
              <a:srgbClr val="C0E2E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800" b="1" i="0" u="none" strike="noStrike" cap="none" normalizeH="0" baseline="0" dirty="0">
                  <a:ln>
                    <a:noFill/>
                  </a:ln>
                  <a:effectLst/>
                  <a:latin typeface="Akrobat ExtraBold" panose="00000900000000000000" pitchFamily="2" charset="-52"/>
                  <a:ea typeface="Microsoft YaHei" charset="-122"/>
                </a:rPr>
                <a:t>55,0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ED5A229-C2B8-1D8F-AD4A-9AC3D9BBF0C7}"/>
                </a:ext>
              </a:extLst>
            </p:cNvPr>
            <p:cNvSpPr txBox="1"/>
            <p:nvPr/>
          </p:nvSpPr>
          <p:spPr>
            <a:xfrm>
              <a:off x="5772705" y="2854569"/>
              <a:ext cx="1045867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Akrobat ExtraBold" panose="00000900000000000000" pitchFamily="2" charset="-52"/>
                </a:rPr>
                <a:t>к 2025 г.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17733B7-47DE-C8C6-D228-83F670F5305E}"/>
              </a:ext>
            </a:extLst>
          </p:cNvPr>
          <p:cNvGrpSpPr/>
          <p:nvPr/>
        </p:nvGrpSpPr>
        <p:grpSpPr>
          <a:xfrm>
            <a:off x="725438" y="162454"/>
            <a:ext cx="2981908" cy="1109216"/>
            <a:chOff x="1733550" y="387943"/>
            <a:chExt cx="3237975" cy="1109216"/>
          </a:xfrm>
        </p:grpSpPr>
        <p:sp>
          <p:nvSpPr>
            <p:cNvPr id="26" name="Параллелограмм 25">
              <a:extLst>
                <a:ext uri="{FF2B5EF4-FFF2-40B4-BE49-F238E27FC236}">
                  <a16:creationId xmlns:a16="http://schemas.microsoft.com/office/drawing/2014/main" id="{A931A410-4DDC-0774-CB07-A9184BA351E8}"/>
                </a:ext>
              </a:extLst>
            </p:cNvPr>
            <p:cNvSpPr/>
            <p:nvPr/>
          </p:nvSpPr>
          <p:spPr bwMode="auto">
            <a:xfrm flipH="1">
              <a:off x="1733550" y="776679"/>
              <a:ext cx="2620120" cy="503886"/>
            </a:xfrm>
            <a:prstGeom prst="parallelogram">
              <a:avLst/>
            </a:prstGeom>
            <a:solidFill>
              <a:srgbClr val="FBCA3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krobat ExtraBold" panose="00000900000000000000" pitchFamily="2" charset="-52"/>
                  <a:ea typeface="Microsoft YaHei" charset="-122"/>
                </a:rPr>
                <a:t>Дороги</a:t>
              </a:r>
            </a:p>
          </p:txBody>
        </p:sp>
        <p:pic>
          <p:nvPicPr>
            <p:cNvPr id="27" name="Picture 10" descr="C:\Users\Anna\Downloads\free-icon-road-2554922.png">
              <a:extLst>
                <a:ext uri="{FF2B5EF4-FFF2-40B4-BE49-F238E27FC236}">
                  <a16:creationId xmlns:a16="http://schemas.microsoft.com/office/drawing/2014/main" id="{6FC3B835-DC62-C8B1-796B-94ABD37EFD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2309" y="387943"/>
              <a:ext cx="1109216" cy="1109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854C0D9C-9D2E-2B8F-4A40-0FCB4140ED72}"/>
              </a:ext>
            </a:extLst>
          </p:cNvPr>
          <p:cNvGrpSpPr/>
          <p:nvPr/>
        </p:nvGrpSpPr>
        <p:grpSpPr>
          <a:xfrm>
            <a:off x="4757678" y="3695731"/>
            <a:ext cx="2781967" cy="2723544"/>
            <a:chOff x="5174440" y="1162465"/>
            <a:chExt cx="3049427" cy="3016378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E91C8EF-8728-2C2A-8F79-7867188B6D09}"/>
                </a:ext>
              </a:extLst>
            </p:cNvPr>
            <p:cNvSpPr/>
            <p:nvPr/>
          </p:nvSpPr>
          <p:spPr>
            <a:xfrm>
              <a:off x="5174440" y="1162465"/>
              <a:ext cx="3049427" cy="13293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b="1" dirty="0">
                  <a:latin typeface="Akrobat ExtraBold" panose="00000900000000000000" pitchFamily="2" charset="-52"/>
                </a:rPr>
                <a:t>Проведен ремонт </a:t>
              </a:r>
            </a:p>
            <a:p>
              <a:pPr algn="ctr"/>
              <a:r>
                <a:rPr lang="ru-RU" b="1" dirty="0">
                  <a:latin typeface="Akrobat ExtraBold" panose="00000900000000000000" pitchFamily="2" charset="-52"/>
                </a:rPr>
                <a:t>автомобильных дорог                 на 23 улицах                 </a:t>
              </a:r>
              <a:r>
                <a:rPr lang="ru-RU" b="1" dirty="0">
                  <a:solidFill>
                    <a:schemeClr val="tx1"/>
                  </a:solidFill>
                  <a:latin typeface="Akrobat ExtraBold" panose="00000900000000000000" pitchFamily="2" charset="-52"/>
                </a:rPr>
                <a:t>протяженностью 10,47 км</a:t>
              </a:r>
              <a:endParaRPr lang="ru-RU" sz="1600" b="1" dirty="0">
                <a:solidFill>
                  <a:schemeClr val="tx1"/>
                </a:solidFill>
                <a:latin typeface="Akrobat ExtraBold" panose="00000900000000000000" pitchFamily="2" charset="-52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0D76576B-3906-9E27-0670-0DD4D1CDD761}"/>
                </a:ext>
              </a:extLst>
            </p:cNvPr>
            <p:cNvSpPr/>
            <p:nvPr/>
          </p:nvSpPr>
          <p:spPr>
            <a:xfrm>
              <a:off x="5263308" y="3224412"/>
              <a:ext cx="2883746" cy="9544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b="1" dirty="0">
                  <a:latin typeface="Akrobat ExtraBold" panose="00000900000000000000" pitchFamily="2" charset="-52"/>
                </a:rPr>
                <a:t>заключено </a:t>
              </a:r>
              <a:r>
                <a:rPr lang="ru-RU" b="1" dirty="0">
                  <a:solidFill>
                    <a:schemeClr val="tx1"/>
                  </a:solidFill>
                  <a:latin typeface="Akrobat ExtraBold" panose="00000900000000000000" pitchFamily="2" charset="-52"/>
                </a:rPr>
                <a:t>15</a:t>
              </a:r>
              <a:r>
                <a:rPr lang="ru-RU" b="1" dirty="0">
                  <a:latin typeface="Akrobat ExtraBold" panose="00000900000000000000" pitchFamily="2" charset="-52"/>
                </a:rPr>
                <a:t> контрактов </a:t>
              </a:r>
            </a:p>
            <a:p>
              <a:pPr algn="ctr"/>
              <a:r>
                <a:rPr lang="ru-RU" sz="1600" b="1" dirty="0">
                  <a:latin typeface="Akrobat ExtraBold" panose="00000900000000000000" pitchFamily="2" charset="-52"/>
                </a:rPr>
                <a:t>на ремонт</a:t>
              </a:r>
            </a:p>
            <a:p>
              <a:pPr algn="ctr"/>
              <a:r>
                <a:rPr lang="ru-RU" sz="1600" b="1" dirty="0">
                  <a:latin typeface="Akrobat ExtraBold" panose="00000900000000000000" pitchFamily="2" charset="-52"/>
                </a:rPr>
                <a:t> автомобильных дорог </a:t>
              </a:r>
            </a:p>
          </p:txBody>
        </p:sp>
        <p:pic>
          <p:nvPicPr>
            <p:cNvPr id="31" name="Picture 8" descr="C:\Users\Anna\Downloads\free-icon-sign-post-7193353.png">
              <a:extLst>
                <a:ext uri="{FF2B5EF4-FFF2-40B4-BE49-F238E27FC236}">
                  <a16:creationId xmlns:a16="http://schemas.microsoft.com/office/drawing/2014/main" id="{7FAE8D10-8D54-2C4A-A5A2-A4E049BA0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9388" y="2694939"/>
              <a:ext cx="759262" cy="591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B38239F9-E3B9-2D46-65F4-6FF2900612C9}"/>
              </a:ext>
            </a:extLst>
          </p:cNvPr>
          <p:cNvGrpSpPr/>
          <p:nvPr/>
        </p:nvGrpSpPr>
        <p:grpSpPr>
          <a:xfrm>
            <a:off x="7549867" y="577861"/>
            <a:ext cx="4531178" cy="702736"/>
            <a:chOff x="-1461881" y="3174197"/>
            <a:chExt cx="4533785" cy="731815"/>
          </a:xfrm>
          <a:noFill/>
        </p:grpSpPr>
        <p:sp>
          <p:nvSpPr>
            <p:cNvPr id="33" name="Параллелограмм 32">
              <a:extLst>
                <a:ext uri="{FF2B5EF4-FFF2-40B4-BE49-F238E27FC236}">
                  <a16:creationId xmlns:a16="http://schemas.microsoft.com/office/drawing/2014/main" id="{73AB810E-D61D-CE39-E45A-E759707940BF}"/>
                </a:ext>
              </a:extLst>
            </p:cNvPr>
            <p:cNvSpPr/>
            <p:nvPr/>
          </p:nvSpPr>
          <p:spPr bwMode="auto">
            <a:xfrm>
              <a:off x="-1461881" y="3286552"/>
              <a:ext cx="4533785" cy="595714"/>
            </a:xfrm>
            <a:prstGeom prst="parallelogram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2000" b="1" i="0" u="none" strike="noStrike" cap="none" normalizeH="0" baseline="0" dirty="0">
                  <a:ln>
                    <a:noFill/>
                  </a:ln>
                  <a:effectLst/>
                  <a:latin typeface="Akrobat ExtraBold" panose="00000900000000000000" pitchFamily="2" charset="-52"/>
                  <a:ea typeface="Microsoft YaHei" charset="-122"/>
                </a:rPr>
                <a:t>Автоматизация ручного</a:t>
              </a:r>
              <a:r>
                <a:rPr kumimoji="0" lang="ru-RU" sz="2000" b="1" i="0" u="none" strike="noStrike" cap="none" normalizeH="0" dirty="0">
                  <a:ln>
                    <a:noFill/>
                  </a:ln>
                  <a:effectLst/>
                  <a:latin typeface="Akrobat ExtraBold" panose="00000900000000000000" pitchFamily="2" charset="-52"/>
                  <a:ea typeface="Microsoft YaHei" charset="-122"/>
                </a:rPr>
                <a:t> </a:t>
              </a:r>
              <a:r>
                <a:rPr kumimoji="0" lang="ru-RU" sz="2000" b="1" i="0" u="none" strike="noStrike" cap="none" normalizeH="0" baseline="0" dirty="0">
                  <a:ln>
                    <a:noFill/>
                  </a:ln>
                  <a:effectLst/>
                  <a:latin typeface="Akrobat ExtraBold" panose="00000900000000000000" pitchFamily="2" charset="-52"/>
                  <a:ea typeface="Microsoft YaHei" charset="-122"/>
                </a:rPr>
                <a:t>труда</a:t>
              </a:r>
            </a:p>
          </p:txBody>
        </p:sp>
        <p:pic>
          <p:nvPicPr>
            <p:cNvPr id="34" name="Picture 3" descr="C:\Users\Anna\Downloads\free-icon-handcraft-3859663.png">
              <a:extLst>
                <a:ext uri="{FF2B5EF4-FFF2-40B4-BE49-F238E27FC236}">
                  <a16:creationId xmlns:a16="http://schemas.microsoft.com/office/drawing/2014/main" id="{81FE7CF6-8F84-FA48-560B-77E15CCF0A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2379" y="3174197"/>
              <a:ext cx="598153" cy="731815"/>
            </a:xfrm>
            <a:prstGeom prst="rect">
              <a:avLst/>
            </a:prstGeom>
            <a:grpFill/>
          </p:spPr>
        </p:pic>
      </p:grpSp>
      <p:sp>
        <p:nvSpPr>
          <p:cNvPr id="35" name="Скругленный прямоугольник 69">
            <a:extLst>
              <a:ext uri="{FF2B5EF4-FFF2-40B4-BE49-F238E27FC236}">
                <a16:creationId xmlns:a16="http://schemas.microsoft.com/office/drawing/2014/main" id="{2817633F-1FE7-33BD-FB4E-AFDA454908E6}"/>
              </a:ext>
            </a:extLst>
          </p:cNvPr>
          <p:cNvSpPr/>
          <p:nvPr/>
        </p:nvSpPr>
        <p:spPr bwMode="auto">
          <a:xfrm>
            <a:off x="8071981" y="3596019"/>
            <a:ext cx="3671240" cy="353144"/>
          </a:xfrm>
          <a:prstGeom prst="roundRect">
            <a:avLst/>
          </a:prstGeom>
          <a:noFill/>
          <a:ln w="28575" cap="flat" cmpd="sng" algn="ctr">
            <a:solidFill>
              <a:schemeClr val="accent3">
                <a:lumMod val="40000"/>
                <a:lumOff val="6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Отлов собак</a:t>
            </a:r>
            <a:endParaRPr kumimoji="0" lang="ru-RU" b="1" i="0" u="none" strike="noStrike" cap="none" normalizeH="0" baseline="0" dirty="0">
              <a:ln>
                <a:noFill/>
              </a:ln>
              <a:effectLst/>
              <a:latin typeface="Akrobat ExtraBold" panose="000009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77">
            <a:extLst>
              <a:ext uri="{FF2B5EF4-FFF2-40B4-BE49-F238E27FC236}">
                <a16:creationId xmlns:a16="http://schemas.microsoft.com/office/drawing/2014/main" id="{4C0847BD-2C8E-D033-6F86-C8A2A6FFF7DC}"/>
              </a:ext>
            </a:extLst>
          </p:cNvPr>
          <p:cNvSpPr/>
          <p:nvPr/>
        </p:nvSpPr>
        <p:spPr bwMode="auto">
          <a:xfrm>
            <a:off x="981352" y="1280597"/>
            <a:ext cx="3442296" cy="587219"/>
          </a:xfrm>
          <a:prstGeom prst="roundRect">
            <a:avLst/>
          </a:prstGeom>
          <a:solidFill>
            <a:srgbClr val="F9866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16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Общая протяженность автодорог</a:t>
            </a:r>
          </a:p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16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 местного значения </a:t>
            </a:r>
            <a:r>
              <a:rPr lang="ru-RU" sz="1600" b="1" dirty="0">
                <a:solidFill>
                  <a:schemeClr val="tx1"/>
                </a:solidFill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259,1 </a:t>
            </a:r>
            <a:r>
              <a:rPr lang="ru-RU" sz="16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км</a:t>
            </a:r>
            <a:endParaRPr kumimoji="0" lang="ru-RU" sz="1600" b="1" i="0" u="none" strike="noStrike" cap="none" normalizeH="0" baseline="0" dirty="0">
              <a:ln>
                <a:noFill/>
              </a:ln>
              <a:effectLst/>
              <a:latin typeface="Akrobat ExtraBold" panose="000009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CD18A7C-D66E-39FF-55A4-720F58363F0D}"/>
              </a:ext>
            </a:extLst>
          </p:cNvPr>
          <p:cNvGrpSpPr/>
          <p:nvPr/>
        </p:nvGrpSpPr>
        <p:grpSpPr>
          <a:xfrm>
            <a:off x="1312573" y="2504190"/>
            <a:ext cx="2779854" cy="731030"/>
            <a:chOff x="987408" y="2504190"/>
            <a:chExt cx="2779854" cy="731030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DA3898A1-7712-3930-A18F-008C40639A4B}"/>
                </a:ext>
              </a:extLst>
            </p:cNvPr>
            <p:cNvGrpSpPr/>
            <p:nvPr/>
          </p:nvGrpSpPr>
          <p:grpSpPr>
            <a:xfrm>
              <a:off x="987408" y="2504488"/>
              <a:ext cx="907568" cy="730732"/>
              <a:chOff x="2429956" y="1931204"/>
              <a:chExt cx="907568" cy="730732"/>
            </a:xfrm>
          </p:grpSpPr>
          <p:sp>
            <p:nvSpPr>
              <p:cNvPr id="52" name="Скругленный прямоугольник 78">
                <a:extLst>
                  <a:ext uri="{FF2B5EF4-FFF2-40B4-BE49-F238E27FC236}">
                    <a16:creationId xmlns:a16="http://schemas.microsoft.com/office/drawing/2014/main" id="{707FA5CC-03DF-CF30-6AB8-36B93F835EFC}"/>
                  </a:ext>
                </a:extLst>
              </p:cNvPr>
              <p:cNvSpPr/>
              <p:nvPr/>
            </p:nvSpPr>
            <p:spPr bwMode="auto">
              <a:xfrm>
                <a:off x="2429956" y="2240538"/>
                <a:ext cx="907568" cy="421398"/>
              </a:xfrm>
              <a:prstGeom prst="roundRect">
                <a:avLst/>
              </a:prstGeom>
              <a:solidFill>
                <a:srgbClr val="F9866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449263" rtl="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ru-RU" sz="16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114,9</a:t>
                </a:r>
                <a:endParaRPr kumimoji="0" lang="ru-RU" sz="1600" b="1" i="0" u="none" strike="noStrike" cap="none" normalizeH="0" baseline="0" dirty="0">
                  <a:ln>
                    <a:noFill/>
                  </a:ln>
                  <a:effectLst/>
                  <a:latin typeface="Akrobat ExtraBold" panose="00000900000000000000" pitchFamily="2" charset="-52"/>
                  <a:ea typeface="Microsoft YaHei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4CFAA3D-754F-0043-D8D8-9AB5F75AC3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27901" y="1931204"/>
                <a:ext cx="5020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2022</a:t>
                </a:r>
              </a:p>
            </p:txBody>
          </p:sp>
        </p:grpSp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F60A1B09-A758-4664-006C-2CBAA45A38F4}"/>
                </a:ext>
              </a:extLst>
            </p:cNvPr>
            <p:cNvGrpSpPr/>
            <p:nvPr/>
          </p:nvGrpSpPr>
          <p:grpSpPr>
            <a:xfrm>
              <a:off x="1923551" y="2505418"/>
              <a:ext cx="907568" cy="729802"/>
              <a:chOff x="3337524" y="1932134"/>
              <a:chExt cx="907568" cy="729802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07BD6008-512B-A4EC-8F15-637904EC32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35469" y="1932134"/>
                <a:ext cx="5020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2023</a:t>
                </a:r>
              </a:p>
            </p:txBody>
          </p:sp>
          <p:sp>
            <p:nvSpPr>
              <p:cNvPr id="51" name="Скругленный прямоугольник 82">
                <a:extLst>
                  <a:ext uri="{FF2B5EF4-FFF2-40B4-BE49-F238E27FC236}">
                    <a16:creationId xmlns:a16="http://schemas.microsoft.com/office/drawing/2014/main" id="{1115A7FF-8716-1574-7FDA-12EAB9764A65}"/>
                  </a:ext>
                </a:extLst>
              </p:cNvPr>
              <p:cNvSpPr/>
              <p:nvPr/>
            </p:nvSpPr>
            <p:spPr bwMode="auto">
              <a:xfrm>
                <a:off x="3337524" y="2240539"/>
                <a:ext cx="907568" cy="421397"/>
              </a:xfrm>
              <a:prstGeom prst="roundRect">
                <a:avLst/>
              </a:prstGeom>
              <a:solidFill>
                <a:srgbClr val="F9866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126,9</a:t>
                </a:r>
              </a:p>
            </p:txBody>
          </p:sp>
        </p:grp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5F4D3810-AC5D-8638-F843-7ACF59B4F66A}"/>
                </a:ext>
              </a:extLst>
            </p:cNvPr>
            <p:cNvGrpSpPr/>
            <p:nvPr/>
          </p:nvGrpSpPr>
          <p:grpSpPr>
            <a:xfrm>
              <a:off x="2859694" y="2504190"/>
              <a:ext cx="907568" cy="731030"/>
              <a:chOff x="4245092" y="1930906"/>
              <a:chExt cx="907568" cy="73103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CCB745D-B1E8-987A-E156-9D0864C606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3037" y="1930906"/>
                <a:ext cx="5052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solidFill>
                      <a:schemeClr val="tx1"/>
                    </a:solidFill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2024</a:t>
                </a:r>
              </a:p>
            </p:txBody>
          </p:sp>
          <p:sp>
            <p:nvSpPr>
              <p:cNvPr id="49" name="Скругленный прямоугольник 83">
                <a:extLst>
                  <a:ext uri="{FF2B5EF4-FFF2-40B4-BE49-F238E27FC236}">
                    <a16:creationId xmlns:a16="http://schemas.microsoft.com/office/drawing/2014/main" id="{D5D398D8-1DA8-5B7F-25FA-B468FA58F39A}"/>
                  </a:ext>
                </a:extLst>
              </p:cNvPr>
              <p:cNvSpPr/>
              <p:nvPr/>
            </p:nvSpPr>
            <p:spPr bwMode="auto">
              <a:xfrm>
                <a:off x="4245092" y="2240538"/>
                <a:ext cx="907568" cy="421398"/>
              </a:xfrm>
              <a:prstGeom prst="roundRect">
                <a:avLst/>
              </a:prstGeom>
              <a:solidFill>
                <a:srgbClr val="F9866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137,4</a:t>
                </a:r>
              </a:p>
            </p:txBody>
          </p:sp>
        </p:grpSp>
      </p:grpSp>
      <p:sp>
        <p:nvSpPr>
          <p:cNvPr id="54" name="Скругленный прямоугольник 84">
            <a:extLst>
              <a:ext uri="{FF2B5EF4-FFF2-40B4-BE49-F238E27FC236}">
                <a16:creationId xmlns:a16="http://schemas.microsoft.com/office/drawing/2014/main" id="{2B03F173-1A56-57DC-5FD4-0A80A8853A7B}"/>
              </a:ext>
            </a:extLst>
          </p:cNvPr>
          <p:cNvSpPr/>
          <p:nvPr/>
        </p:nvSpPr>
        <p:spPr bwMode="auto">
          <a:xfrm>
            <a:off x="1208230" y="2142632"/>
            <a:ext cx="3442296" cy="4222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449263" rtl="0" eaLnBrk="0" fontAlgn="base" latinLnBrk="0" hangingPunct="0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ru-RU" sz="16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Нормативное состояние дорог</a:t>
            </a:r>
            <a:r>
              <a:rPr lang="ru-RU" sz="1400" b="1" dirty="0">
                <a:latin typeface="Akrobat ExtraBold" panose="00000900000000000000" pitchFamily="2" charset="-52"/>
                <a:ea typeface="Microsoft YaHei" charset="-122"/>
                <a:cs typeface="Times New Roman" panose="02020603050405020304" pitchFamily="18" charset="0"/>
              </a:rPr>
              <a:t>, км</a:t>
            </a:r>
            <a:endParaRPr kumimoji="0" lang="ru-RU" sz="1400" b="1" i="0" u="none" strike="noStrike" cap="none" normalizeH="0" baseline="0" dirty="0">
              <a:ln>
                <a:noFill/>
              </a:ln>
              <a:effectLst/>
              <a:latin typeface="Akrobat ExtraBold" panose="000009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pic>
        <p:nvPicPr>
          <p:cNvPr id="55" name="Рисунок 54" descr="Назад контур">
            <a:extLst>
              <a:ext uri="{FF2B5EF4-FFF2-40B4-BE49-F238E27FC236}">
                <a16:creationId xmlns:a16="http://schemas.microsoft.com/office/drawing/2014/main" id="{B3A9F9EE-1723-0353-6741-DF2C10BC94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241169" flipV="1">
            <a:off x="4912550" y="2858620"/>
            <a:ext cx="1651097" cy="57774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F1ADA65-48EC-4405-2567-6FC7468D6D3D}"/>
              </a:ext>
            </a:extLst>
          </p:cNvPr>
          <p:cNvSpPr txBox="1">
            <a:spLocks/>
          </p:cNvSpPr>
          <p:nvPr/>
        </p:nvSpPr>
        <p:spPr>
          <a:xfrm>
            <a:off x="7967657" y="4538659"/>
            <a:ext cx="360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Akrobat ExtraBold" panose="00000900000000000000" pitchFamily="2" charset="-52"/>
                <a:cs typeface="Times New Roman" panose="02020603050405020304" pitchFamily="18" charset="0"/>
              </a:rPr>
              <a:t>ед.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56F47C7-B63A-AFFD-582C-7E0B52BD4CA3}"/>
              </a:ext>
            </a:extLst>
          </p:cNvPr>
          <p:cNvSpPr txBox="1">
            <a:spLocks/>
          </p:cNvSpPr>
          <p:nvPr/>
        </p:nvSpPr>
        <p:spPr>
          <a:xfrm>
            <a:off x="7966968" y="5175772"/>
            <a:ext cx="647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latin typeface="Akrobat ExtraBold" panose="00000900000000000000" pitchFamily="2" charset="-52"/>
                <a:cs typeface="Times New Roman" panose="02020603050405020304" pitchFamily="18" charset="0"/>
              </a:rPr>
              <a:t>млн руб.</a:t>
            </a:r>
          </a:p>
        </p:txBody>
      </p:sp>
      <p:sp>
        <p:nvSpPr>
          <p:cNvPr id="58" name="Скругленный прямоугольник 126">
            <a:extLst>
              <a:ext uri="{FF2B5EF4-FFF2-40B4-BE49-F238E27FC236}">
                <a16:creationId xmlns:a16="http://schemas.microsoft.com/office/drawing/2014/main" id="{C0C0763F-E8F0-C98F-F911-605CA2F0C220}"/>
              </a:ext>
            </a:extLst>
          </p:cNvPr>
          <p:cNvSpPr/>
          <p:nvPr/>
        </p:nvSpPr>
        <p:spPr bwMode="auto">
          <a:xfrm>
            <a:off x="770519" y="4473983"/>
            <a:ext cx="3523095" cy="258922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ExtraBold" panose="00000900000000000000" pitchFamily="2" charset="-52"/>
                <a:ea typeface="Microsoft YaHei" charset="-122"/>
              </a:rPr>
              <a:t>Ремонт</a:t>
            </a:r>
            <a:r>
              <a:rPr kumimoji="0" lang="ru-RU" sz="1400" b="1" i="0" u="none" strike="noStrike" cap="none" normalizeH="0" dirty="0">
                <a:ln>
                  <a:noFill/>
                </a:ln>
                <a:effectLst/>
                <a:latin typeface="Akrobat ExtraBold" panose="00000900000000000000" pitchFamily="2" charset="-52"/>
                <a:ea typeface="Microsoft YaHei" charset="-122"/>
              </a:rPr>
              <a:t>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ExtraBold" panose="00000900000000000000" pitchFamily="2" charset="-52"/>
                <a:ea typeface="Microsoft YaHei" charset="-122"/>
              </a:rPr>
              <a:t>автомобильных дорог, млн руб.</a:t>
            </a:r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A3A82ECD-1BBD-57BB-B2BA-0623D88923E3}"/>
              </a:ext>
            </a:extLst>
          </p:cNvPr>
          <p:cNvGrpSpPr/>
          <p:nvPr/>
        </p:nvGrpSpPr>
        <p:grpSpPr>
          <a:xfrm>
            <a:off x="745041" y="4701157"/>
            <a:ext cx="3885335" cy="1171440"/>
            <a:chOff x="8087762" y="2104986"/>
            <a:chExt cx="3885335" cy="1171440"/>
          </a:xfrm>
        </p:grpSpPr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92E593EF-BC98-FFA4-2DF3-3C14E614E066}"/>
                </a:ext>
              </a:extLst>
            </p:cNvPr>
            <p:cNvGrpSpPr/>
            <p:nvPr/>
          </p:nvGrpSpPr>
          <p:grpSpPr>
            <a:xfrm>
              <a:off x="8087762" y="2347337"/>
              <a:ext cx="960593" cy="923044"/>
              <a:chOff x="8087762" y="2347337"/>
              <a:chExt cx="960593" cy="923044"/>
            </a:xfrm>
          </p:grpSpPr>
          <p:sp>
            <p:nvSpPr>
              <p:cNvPr id="1039" name="Скругленный прямоугольник 128">
                <a:extLst>
                  <a:ext uri="{FF2B5EF4-FFF2-40B4-BE49-F238E27FC236}">
                    <a16:creationId xmlns:a16="http://schemas.microsoft.com/office/drawing/2014/main" id="{1827FCB8-597A-1449-AA6A-E41BE0DC52DE}"/>
                  </a:ext>
                </a:extLst>
              </p:cNvPr>
              <p:cNvSpPr/>
              <p:nvPr/>
            </p:nvSpPr>
            <p:spPr bwMode="auto">
              <a:xfrm>
                <a:off x="8087762" y="2347337"/>
                <a:ext cx="960591" cy="268822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74C9BB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marL="0" marR="0" indent="0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План</a:t>
                </a:r>
              </a:p>
            </p:txBody>
          </p:sp>
          <p:sp>
            <p:nvSpPr>
              <p:cNvPr id="1040" name="Скругленный прямоугольник 133">
                <a:extLst>
                  <a:ext uri="{FF2B5EF4-FFF2-40B4-BE49-F238E27FC236}">
                    <a16:creationId xmlns:a16="http://schemas.microsoft.com/office/drawing/2014/main" id="{B6F2F103-FE95-3B8A-437D-CC4D38BA71B6}"/>
                  </a:ext>
                </a:extLst>
              </p:cNvPr>
              <p:cNvSpPr/>
              <p:nvPr/>
            </p:nvSpPr>
            <p:spPr bwMode="auto">
              <a:xfrm>
                <a:off x="8087762" y="2670571"/>
                <a:ext cx="960591" cy="247526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74C9BB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defTabSz="449263">
                  <a:buClr>
                    <a:srgbClr val="000000"/>
                  </a:buClr>
                  <a:buSzPct val="100000"/>
                </a:pPr>
                <a:r>
                  <a:rPr lang="ru-RU" sz="14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Факт</a:t>
                </a:r>
              </a:p>
            </p:txBody>
          </p:sp>
          <p:sp>
            <p:nvSpPr>
              <p:cNvPr id="1041" name="Скругленный прямоугольник 138">
                <a:extLst>
                  <a:ext uri="{FF2B5EF4-FFF2-40B4-BE49-F238E27FC236}">
                    <a16:creationId xmlns:a16="http://schemas.microsoft.com/office/drawing/2014/main" id="{9CE5185E-7ABA-D6F6-E55E-FD6C46E03157}"/>
                  </a:ext>
                </a:extLst>
              </p:cNvPr>
              <p:cNvSpPr/>
              <p:nvPr/>
            </p:nvSpPr>
            <p:spPr bwMode="auto">
              <a:xfrm>
                <a:off x="8087763" y="2972509"/>
                <a:ext cx="960592" cy="297872"/>
              </a:xfrm>
              <a:prstGeom prst="roundRect">
                <a:avLst/>
              </a:prstGeom>
              <a:noFill/>
              <a:ln w="28575" cap="flat" cmpd="sng" algn="ctr">
                <a:solidFill>
                  <a:srgbClr val="74C9BB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defTabSz="449263">
                  <a:buClr>
                    <a:srgbClr val="000000"/>
                  </a:buClr>
                  <a:buSzPct val="100000"/>
                </a:pPr>
                <a:r>
                  <a:rPr lang="ru-RU" sz="10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Исполнение</a:t>
                </a:r>
                <a:r>
                  <a:rPr lang="ru-RU" sz="16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 </a:t>
                </a:r>
                <a:r>
                  <a:rPr lang="ru-RU" sz="12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%</a:t>
                </a:r>
                <a:endParaRPr lang="ru-RU" sz="1600" b="1" dirty="0">
                  <a:latin typeface="Akrobat ExtraBold" panose="00000900000000000000" pitchFamily="2" charset="-52"/>
                  <a:ea typeface="Microsoft YaHei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3" name="Группа 62">
              <a:extLst>
                <a:ext uri="{FF2B5EF4-FFF2-40B4-BE49-F238E27FC236}">
                  <a16:creationId xmlns:a16="http://schemas.microsoft.com/office/drawing/2014/main" id="{CAF70BCD-4D35-232C-E971-26B6D15676AF}"/>
                </a:ext>
              </a:extLst>
            </p:cNvPr>
            <p:cNvGrpSpPr/>
            <p:nvPr/>
          </p:nvGrpSpPr>
          <p:grpSpPr>
            <a:xfrm>
              <a:off x="9113725" y="2104987"/>
              <a:ext cx="907569" cy="1168233"/>
              <a:chOff x="9241818" y="2104987"/>
              <a:chExt cx="907569" cy="1168233"/>
            </a:xfrm>
          </p:grpSpPr>
          <p:sp>
            <p:nvSpPr>
              <p:cNvPr id="1035" name="Скругленный прямоугольник 129">
                <a:extLst>
                  <a:ext uri="{FF2B5EF4-FFF2-40B4-BE49-F238E27FC236}">
                    <a16:creationId xmlns:a16="http://schemas.microsoft.com/office/drawing/2014/main" id="{39A22B4D-7199-080C-B852-8ABA6E5FD0A3}"/>
                  </a:ext>
                </a:extLst>
              </p:cNvPr>
              <p:cNvSpPr/>
              <p:nvPr/>
            </p:nvSpPr>
            <p:spPr bwMode="auto">
              <a:xfrm>
                <a:off x="9241818" y="2347337"/>
                <a:ext cx="907568" cy="268822"/>
              </a:xfrm>
              <a:prstGeom prst="roundRect">
                <a:avLst/>
              </a:prstGeom>
              <a:solidFill>
                <a:srgbClr val="74C9B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algn="ctr" defTabSz="449263">
                  <a:buClr>
                    <a:srgbClr val="000000"/>
                  </a:buClr>
                  <a:buSzPct val="100000"/>
                </a:pPr>
                <a:r>
                  <a:rPr lang="ru-RU" sz="16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293,3</a:t>
                </a:r>
              </a:p>
            </p:txBody>
          </p:sp>
          <p:sp>
            <p:nvSpPr>
              <p:cNvPr id="1036" name="TextBox 51">
                <a:extLst>
                  <a:ext uri="{FF2B5EF4-FFF2-40B4-BE49-F238E27FC236}">
                    <a16:creationId xmlns:a16="http://schemas.microsoft.com/office/drawing/2014/main" id="{0E98CB07-A94C-4260-EB3F-0E8AA3D4DEE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439763" y="2104987"/>
                <a:ext cx="5020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2022</a:t>
                </a:r>
              </a:p>
            </p:txBody>
          </p:sp>
          <p:sp>
            <p:nvSpPr>
              <p:cNvPr id="1037" name="Скругленный прямоугольник 134">
                <a:extLst>
                  <a:ext uri="{FF2B5EF4-FFF2-40B4-BE49-F238E27FC236}">
                    <a16:creationId xmlns:a16="http://schemas.microsoft.com/office/drawing/2014/main" id="{CE0E469C-6075-7875-5C84-C265AA800FED}"/>
                  </a:ext>
                </a:extLst>
              </p:cNvPr>
              <p:cNvSpPr/>
              <p:nvPr/>
            </p:nvSpPr>
            <p:spPr bwMode="auto">
              <a:xfrm>
                <a:off x="9241818" y="2670579"/>
                <a:ext cx="907568" cy="245075"/>
              </a:xfrm>
              <a:prstGeom prst="roundRect">
                <a:avLst/>
              </a:prstGeom>
              <a:solidFill>
                <a:srgbClr val="74C9B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algn="ctr" defTabSz="449263">
                  <a:buClr>
                    <a:srgbClr val="000000"/>
                  </a:buClr>
                  <a:buSzPct val="100000"/>
                </a:pPr>
                <a:r>
                  <a:rPr lang="ru-RU" sz="16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41,6</a:t>
                </a:r>
              </a:p>
            </p:txBody>
          </p:sp>
          <p:sp>
            <p:nvSpPr>
              <p:cNvPr id="1038" name="Скругленный прямоугольник 139">
                <a:extLst>
                  <a:ext uri="{FF2B5EF4-FFF2-40B4-BE49-F238E27FC236}">
                    <a16:creationId xmlns:a16="http://schemas.microsoft.com/office/drawing/2014/main" id="{4F6701E7-7A6B-8C1B-496D-3779BCEBA637}"/>
                  </a:ext>
                </a:extLst>
              </p:cNvPr>
              <p:cNvSpPr/>
              <p:nvPr/>
            </p:nvSpPr>
            <p:spPr bwMode="auto">
              <a:xfrm>
                <a:off x="9241818" y="2979598"/>
                <a:ext cx="907569" cy="293622"/>
              </a:xfrm>
              <a:prstGeom prst="roundRect">
                <a:avLst/>
              </a:prstGeom>
              <a:solidFill>
                <a:srgbClr val="74C9B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algn="ctr" defTabSz="449263">
                  <a:buClr>
                    <a:srgbClr val="000000"/>
                  </a:buClr>
                  <a:buSzPct val="100000"/>
                </a:pPr>
                <a:r>
                  <a:rPr lang="ru-RU" sz="1600" b="1" dirty="0"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14,2</a:t>
                </a:r>
              </a:p>
            </p:txBody>
          </p:sp>
        </p:grpSp>
        <p:grpSp>
          <p:nvGrpSpPr>
            <p:cNvPr id="1024" name="Группа 1023">
              <a:extLst>
                <a:ext uri="{FF2B5EF4-FFF2-40B4-BE49-F238E27FC236}">
                  <a16:creationId xmlns:a16="http://schemas.microsoft.com/office/drawing/2014/main" id="{8CDE7862-C878-8FDD-9A61-4BD1A42397CA}"/>
                </a:ext>
              </a:extLst>
            </p:cNvPr>
            <p:cNvGrpSpPr/>
            <p:nvPr/>
          </p:nvGrpSpPr>
          <p:grpSpPr>
            <a:xfrm>
              <a:off x="10086664" y="2104986"/>
              <a:ext cx="907568" cy="1168233"/>
              <a:chOff x="10149228" y="2104986"/>
              <a:chExt cx="907568" cy="1168233"/>
            </a:xfrm>
          </p:grpSpPr>
          <p:sp>
            <p:nvSpPr>
              <p:cNvPr id="1031" name="TextBox 52">
                <a:extLst>
                  <a:ext uri="{FF2B5EF4-FFF2-40B4-BE49-F238E27FC236}">
                    <a16:creationId xmlns:a16="http://schemas.microsoft.com/office/drawing/2014/main" id="{E8152701-9311-70F4-13F0-AEB2DDF04D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49977" y="2104986"/>
                <a:ext cx="5020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2023</a:t>
                </a:r>
              </a:p>
            </p:txBody>
          </p:sp>
          <p:sp>
            <p:nvSpPr>
              <p:cNvPr id="1032" name="Скругленный прямоугольник 135">
                <a:extLst>
                  <a:ext uri="{FF2B5EF4-FFF2-40B4-BE49-F238E27FC236}">
                    <a16:creationId xmlns:a16="http://schemas.microsoft.com/office/drawing/2014/main" id="{FF54E09E-8430-35C8-190B-5F76A6E449F2}"/>
                  </a:ext>
                </a:extLst>
              </p:cNvPr>
              <p:cNvSpPr/>
              <p:nvPr/>
            </p:nvSpPr>
            <p:spPr bwMode="auto">
              <a:xfrm>
                <a:off x="10149228" y="2347337"/>
                <a:ext cx="907568" cy="268822"/>
              </a:xfrm>
              <a:prstGeom prst="roundRect">
                <a:avLst/>
              </a:prstGeom>
              <a:solidFill>
                <a:srgbClr val="74C9B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marL="0" marR="0" indent="0" algn="ctr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348,0</a:t>
                </a:r>
              </a:p>
            </p:txBody>
          </p:sp>
          <p:sp>
            <p:nvSpPr>
              <p:cNvPr id="1033" name="Скругленный прямоугольник 136">
                <a:extLst>
                  <a:ext uri="{FF2B5EF4-FFF2-40B4-BE49-F238E27FC236}">
                    <a16:creationId xmlns:a16="http://schemas.microsoft.com/office/drawing/2014/main" id="{CEE69850-4D6C-916C-1EAC-BC0BB33DDB52}"/>
                  </a:ext>
                </a:extLst>
              </p:cNvPr>
              <p:cNvSpPr/>
              <p:nvPr/>
            </p:nvSpPr>
            <p:spPr bwMode="auto">
              <a:xfrm>
                <a:off x="10149228" y="2668808"/>
                <a:ext cx="907568" cy="248615"/>
              </a:xfrm>
              <a:prstGeom prst="roundRect">
                <a:avLst/>
              </a:prstGeom>
              <a:solidFill>
                <a:srgbClr val="74C9B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algn="ctr" defTabSz="449263">
                  <a:buClr>
                    <a:srgbClr val="000000"/>
                  </a:buClr>
                  <a:buSzPct val="100000"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323,0</a:t>
                </a:r>
              </a:p>
            </p:txBody>
          </p:sp>
          <p:sp>
            <p:nvSpPr>
              <p:cNvPr id="1034" name="Скругленный прямоугольник 140">
                <a:extLst>
                  <a:ext uri="{FF2B5EF4-FFF2-40B4-BE49-F238E27FC236}">
                    <a16:creationId xmlns:a16="http://schemas.microsoft.com/office/drawing/2014/main" id="{6086A16E-3408-B675-1F72-EDBC118EB022}"/>
                  </a:ext>
                </a:extLst>
              </p:cNvPr>
              <p:cNvSpPr/>
              <p:nvPr/>
            </p:nvSpPr>
            <p:spPr bwMode="auto">
              <a:xfrm>
                <a:off x="10149228" y="2979597"/>
                <a:ext cx="907568" cy="293622"/>
              </a:xfrm>
              <a:prstGeom prst="roundRect">
                <a:avLst/>
              </a:prstGeom>
              <a:solidFill>
                <a:srgbClr val="74C9BB">
                  <a:alpha val="34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algn="ctr" defTabSz="449263">
                  <a:buClr>
                    <a:srgbClr val="000000"/>
                  </a:buClr>
                  <a:buSzPct val="100000"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93</a:t>
                </a:r>
                <a:endParaRPr lang="ru-RU" sz="1600" b="1" dirty="0">
                  <a:latin typeface="Akrobat ExtraBold" panose="00000900000000000000" pitchFamily="2" charset="-52"/>
                  <a:ea typeface="Microsoft YaHei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25" name="Группа 1024">
              <a:extLst>
                <a:ext uri="{FF2B5EF4-FFF2-40B4-BE49-F238E27FC236}">
                  <a16:creationId xmlns:a16="http://schemas.microsoft.com/office/drawing/2014/main" id="{34FAFE85-A3C9-2D74-1A84-FE7BB7D2564E}"/>
                </a:ext>
              </a:extLst>
            </p:cNvPr>
            <p:cNvGrpSpPr/>
            <p:nvPr/>
          </p:nvGrpSpPr>
          <p:grpSpPr>
            <a:xfrm>
              <a:off x="11059601" y="2105902"/>
              <a:ext cx="913496" cy="1170524"/>
              <a:chOff x="11059601" y="2105902"/>
              <a:chExt cx="913496" cy="1170524"/>
            </a:xfrm>
          </p:grpSpPr>
          <p:sp>
            <p:nvSpPr>
              <p:cNvPr id="1027" name="TextBox 53">
                <a:extLst>
                  <a:ext uri="{FF2B5EF4-FFF2-40B4-BE49-F238E27FC236}">
                    <a16:creationId xmlns:a16="http://schemas.microsoft.com/office/drawing/2014/main" id="{CB056421-DC1A-3DC5-0261-D3FF12C8078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211577" y="2105902"/>
                <a:ext cx="5052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2024</a:t>
                </a:r>
              </a:p>
            </p:txBody>
          </p:sp>
          <p:sp>
            <p:nvSpPr>
              <p:cNvPr id="1028" name="Скругленный прямоугольник 137">
                <a:extLst>
                  <a:ext uri="{FF2B5EF4-FFF2-40B4-BE49-F238E27FC236}">
                    <a16:creationId xmlns:a16="http://schemas.microsoft.com/office/drawing/2014/main" id="{3307EC23-36E8-D3FF-6E0D-77ED040B3FC1}"/>
                  </a:ext>
                </a:extLst>
              </p:cNvPr>
              <p:cNvSpPr/>
              <p:nvPr/>
            </p:nvSpPr>
            <p:spPr bwMode="auto">
              <a:xfrm>
                <a:off x="11062565" y="2347337"/>
                <a:ext cx="907568" cy="267109"/>
              </a:xfrm>
              <a:prstGeom prst="roundRect">
                <a:avLst/>
              </a:prstGeom>
              <a:solidFill>
                <a:srgbClr val="CCE9E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marL="0" marR="0" indent="0" algn="ctr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477,4</a:t>
                </a:r>
              </a:p>
            </p:txBody>
          </p:sp>
          <p:sp>
            <p:nvSpPr>
              <p:cNvPr id="1029" name="Скругленный прямоугольник 141">
                <a:extLst>
                  <a:ext uri="{FF2B5EF4-FFF2-40B4-BE49-F238E27FC236}">
                    <a16:creationId xmlns:a16="http://schemas.microsoft.com/office/drawing/2014/main" id="{EA8EFA41-6CCE-9474-B38F-0342F4C7C2C9}"/>
                  </a:ext>
                </a:extLst>
              </p:cNvPr>
              <p:cNvSpPr/>
              <p:nvPr/>
            </p:nvSpPr>
            <p:spPr bwMode="auto">
              <a:xfrm>
                <a:off x="11059601" y="2976934"/>
                <a:ext cx="913496" cy="299492"/>
              </a:xfrm>
              <a:prstGeom prst="roundRect">
                <a:avLst/>
              </a:prstGeom>
              <a:solidFill>
                <a:srgbClr val="CCE9E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marL="0" marR="0" indent="0" algn="ctr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100</a:t>
                </a:r>
              </a:p>
            </p:txBody>
          </p:sp>
          <p:sp>
            <p:nvSpPr>
              <p:cNvPr id="1030" name="Скругленный прямоугольник 142">
                <a:extLst>
                  <a:ext uri="{FF2B5EF4-FFF2-40B4-BE49-F238E27FC236}">
                    <a16:creationId xmlns:a16="http://schemas.microsoft.com/office/drawing/2014/main" id="{E7B21A22-D848-7694-0BCC-054DB107D569}"/>
                  </a:ext>
                </a:extLst>
              </p:cNvPr>
              <p:cNvSpPr/>
              <p:nvPr/>
            </p:nvSpPr>
            <p:spPr bwMode="auto">
              <a:xfrm>
                <a:off x="11065211" y="2668670"/>
                <a:ext cx="902276" cy="244515"/>
              </a:xfrm>
              <a:prstGeom prst="roundRect">
                <a:avLst/>
              </a:prstGeom>
              <a:solidFill>
                <a:srgbClr val="CCE9E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ru-RU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9pPr>
              </a:lstStyle>
              <a:p>
                <a:pPr marL="0" marR="0" indent="0" algn="ctr" defTabSz="44926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buNone/>
                  <a:tabLst/>
                </a:pPr>
                <a:r>
                  <a:rPr kumimoji="0" lang="ru-RU" sz="16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rPr>
                  <a:t>477,4</a:t>
                </a:r>
              </a:p>
            </p:txBody>
          </p:sp>
        </p:grpSp>
      </p:grpSp>
      <p:grpSp>
        <p:nvGrpSpPr>
          <p:cNvPr id="1043" name="Группа 1042">
            <a:extLst>
              <a:ext uri="{FF2B5EF4-FFF2-40B4-BE49-F238E27FC236}">
                <a16:creationId xmlns:a16="http://schemas.microsoft.com/office/drawing/2014/main" id="{6ACF085E-DBFF-A020-764F-7847FFA42A51}"/>
              </a:ext>
            </a:extLst>
          </p:cNvPr>
          <p:cNvGrpSpPr/>
          <p:nvPr/>
        </p:nvGrpSpPr>
        <p:grpSpPr>
          <a:xfrm>
            <a:off x="8529971" y="4199179"/>
            <a:ext cx="3079741" cy="1292279"/>
            <a:chOff x="1932066" y="4873001"/>
            <a:chExt cx="3079741" cy="1292279"/>
          </a:xfrm>
        </p:grpSpPr>
        <p:grpSp>
          <p:nvGrpSpPr>
            <p:cNvPr id="1044" name="Группа 1043">
              <a:extLst>
                <a:ext uri="{FF2B5EF4-FFF2-40B4-BE49-F238E27FC236}">
                  <a16:creationId xmlns:a16="http://schemas.microsoft.com/office/drawing/2014/main" id="{0213CA05-C895-F853-8D7F-DF6DAFFCF518}"/>
                </a:ext>
              </a:extLst>
            </p:cNvPr>
            <p:cNvGrpSpPr/>
            <p:nvPr/>
          </p:nvGrpSpPr>
          <p:grpSpPr>
            <a:xfrm>
              <a:off x="1932066" y="4884401"/>
              <a:ext cx="736631" cy="1280879"/>
              <a:chOff x="1932066" y="4884401"/>
              <a:chExt cx="736631" cy="1280879"/>
            </a:xfrm>
          </p:grpSpPr>
          <p:sp>
            <p:nvSpPr>
              <p:cNvPr id="1060" name="TextBox 1059">
                <a:extLst>
                  <a:ext uri="{FF2B5EF4-FFF2-40B4-BE49-F238E27FC236}">
                    <a16:creationId xmlns:a16="http://schemas.microsoft.com/office/drawing/2014/main" id="{F46D79F8-F45F-B5C1-CE94-433FA52F5A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44542" y="4884401"/>
                <a:ext cx="4796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2021</a:t>
                </a:r>
              </a:p>
            </p:txBody>
          </p:sp>
          <p:grpSp>
            <p:nvGrpSpPr>
              <p:cNvPr id="1061" name="Группа 1060">
                <a:extLst>
                  <a:ext uri="{FF2B5EF4-FFF2-40B4-BE49-F238E27FC236}">
                    <a16:creationId xmlns:a16="http://schemas.microsoft.com/office/drawing/2014/main" id="{D3C47951-2D1C-5AC5-61D7-70B041574C76}"/>
                  </a:ext>
                </a:extLst>
              </p:cNvPr>
              <p:cNvGrpSpPr/>
              <p:nvPr/>
            </p:nvGrpSpPr>
            <p:grpSpPr>
              <a:xfrm>
                <a:off x="1932066" y="5195162"/>
                <a:ext cx="736631" cy="970118"/>
                <a:chOff x="1932066" y="5195162"/>
                <a:chExt cx="736631" cy="970118"/>
              </a:xfrm>
            </p:grpSpPr>
            <p:sp>
              <p:nvSpPr>
                <p:cNvPr id="1062" name="Скругленный прямоугольник 70">
                  <a:extLst>
                    <a:ext uri="{FF2B5EF4-FFF2-40B4-BE49-F238E27FC236}">
                      <a16:creationId xmlns:a16="http://schemas.microsoft.com/office/drawing/2014/main" id="{CE723E07-E735-9939-FD71-0CCCB8DE3828}"/>
                    </a:ext>
                  </a:extLst>
                </p:cNvPr>
                <p:cNvSpPr/>
                <p:nvPr/>
              </p:nvSpPr>
              <p:spPr bwMode="auto">
                <a:xfrm>
                  <a:off x="1932066" y="5195162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lang="ru-RU" sz="1400" b="1" dirty="0"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412</a:t>
                  </a:r>
                  <a:endPara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63" name="Скругленный прямоугольник 86">
                  <a:extLst>
                    <a:ext uri="{FF2B5EF4-FFF2-40B4-BE49-F238E27FC236}">
                      <a16:creationId xmlns:a16="http://schemas.microsoft.com/office/drawing/2014/main" id="{91B93CBF-9688-3CBB-0D95-1442634A9EAF}"/>
                    </a:ext>
                  </a:extLst>
                </p:cNvPr>
                <p:cNvSpPr/>
                <p:nvPr/>
              </p:nvSpPr>
              <p:spPr bwMode="auto">
                <a:xfrm>
                  <a:off x="1932066" y="5743050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lang="ru-RU" sz="1400" b="1" dirty="0"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2,5</a:t>
                  </a:r>
                  <a:endPara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45" name="Группа 1044">
              <a:extLst>
                <a:ext uri="{FF2B5EF4-FFF2-40B4-BE49-F238E27FC236}">
                  <a16:creationId xmlns:a16="http://schemas.microsoft.com/office/drawing/2014/main" id="{B6801773-D3D0-4ED3-1FDA-AEABFE5E39A1}"/>
                </a:ext>
              </a:extLst>
            </p:cNvPr>
            <p:cNvGrpSpPr/>
            <p:nvPr/>
          </p:nvGrpSpPr>
          <p:grpSpPr>
            <a:xfrm>
              <a:off x="2712839" y="4895223"/>
              <a:ext cx="736631" cy="1270057"/>
              <a:chOff x="2723155" y="4895223"/>
              <a:chExt cx="736631" cy="1270057"/>
            </a:xfrm>
          </p:grpSpPr>
          <p:sp>
            <p:nvSpPr>
              <p:cNvPr id="1056" name="TextBox 1055">
                <a:extLst>
                  <a:ext uri="{FF2B5EF4-FFF2-40B4-BE49-F238E27FC236}">
                    <a16:creationId xmlns:a16="http://schemas.microsoft.com/office/drawing/2014/main" id="{C2791186-7B26-FDE1-8D80-E47490C857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35631" y="4895223"/>
                <a:ext cx="5020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2022</a:t>
                </a:r>
              </a:p>
            </p:txBody>
          </p:sp>
          <p:grpSp>
            <p:nvGrpSpPr>
              <p:cNvPr id="1057" name="Группа 1056">
                <a:extLst>
                  <a:ext uri="{FF2B5EF4-FFF2-40B4-BE49-F238E27FC236}">
                    <a16:creationId xmlns:a16="http://schemas.microsoft.com/office/drawing/2014/main" id="{5D707593-FFCC-6D72-D2D9-D4D567FB4D25}"/>
                  </a:ext>
                </a:extLst>
              </p:cNvPr>
              <p:cNvGrpSpPr/>
              <p:nvPr/>
            </p:nvGrpSpPr>
            <p:grpSpPr>
              <a:xfrm>
                <a:off x="2723155" y="5195162"/>
                <a:ext cx="736631" cy="970118"/>
                <a:chOff x="2672945" y="5195162"/>
                <a:chExt cx="736631" cy="970118"/>
              </a:xfrm>
            </p:grpSpPr>
            <p:sp>
              <p:nvSpPr>
                <p:cNvPr id="1058" name="Скругленный прямоугольник 74">
                  <a:extLst>
                    <a:ext uri="{FF2B5EF4-FFF2-40B4-BE49-F238E27FC236}">
                      <a16:creationId xmlns:a16="http://schemas.microsoft.com/office/drawing/2014/main" id="{19302B21-DE41-E48D-6EC6-DC59511F700A}"/>
                    </a:ext>
                  </a:extLst>
                </p:cNvPr>
                <p:cNvSpPr/>
                <p:nvPr/>
              </p:nvSpPr>
              <p:spPr bwMode="auto">
                <a:xfrm>
                  <a:off x="2672945" y="5195162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lang="ru-RU" sz="1400" b="1" dirty="0"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454</a:t>
                  </a:r>
                  <a:endPara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59" name="Скругленный прямоугольник 87">
                  <a:extLst>
                    <a:ext uri="{FF2B5EF4-FFF2-40B4-BE49-F238E27FC236}">
                      <a16:creationId xmlns:a16="http://schemas.microsoft.com/office/drawing/2014/main" id="{5478AAC2-3ECD-FA4C-6C42-95F149669EC0}"/>
                    </a:ext>
                  </a:extLst>
                </p:cNvPr>
                <p:cNvSpPr/>
                <p:nvPr/>
              </p:nvSpPr>
              <p:spPr bwMode="auto">
                <a:xfrm>
                  <a:off x="2672945" y="5743050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lang="ru-RU" sz="1400" b="1" dirty="0"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4,9</a:t>
                  </a:r>
                  <a:endPara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46" name="Группа 1045">
              <a:extLst>
                <a:ext uri="{FF2B5EF4-FFF2-40B4-BE49-F238E27FC236}">
                  <a16:creationId xmlns:a16="http://schemas.microsoft.com/office/drawing/2014/main" id="{AB64DA57-6C02-0F89-6A04-E341420B4B67}"/>
                </a:ext>
              </a:extLst>
            </p:cNvPr>
            <p:cNvGrpSpPr/>
            <p:nvPr/>
          </p:nvGrpSpPr>
          <p:grpSpPr>
            <a:xfrm>
              <a:off x="3493612" y="4884401"/>
              <a:ext cx="736631" cy="1280879"/>
              <a:chOff x="3514244" y="4884401"/>
              <a:chExt cx="736631" cy="1280879"/>
            </a:xfrm>
          </p:grpSpPr>
          <p:sp>
            <p:nvSpPr>
              <p:cNvPr id="1052" name="TextBox 1051">
                <a:extLst>
                  <a:ext uri="{FF2B5EF4-FFF2-40B4-BE49-F238E27FC236}">
                    <a16:creationId xmlns:a16="http://schemas.microsoft.com/office/drawing/2014/main" id="{7626B2D2-8A47-291A-1F94-9E950C9927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26720" y="4884401"/>
                <a:ext cx="5020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2023</a:t>
                </a:r>
              </a:p>
            </p:txBody>
          </p:sp>
          <p:grpSp>
            <p:nvGrpSpPr>
              <p:cNvPr id="1053" name="Группа 1052">
                <a:extLst>
                  <a:ext uri="{FF2B5EF4-FFF2-40B4-BE49-F238E27FC236}">
                    <a16:creationId xmlns:a16="http://schemas.microsoft.com/office/drawing/2014/main" id="{DF1E71C9-B879-17B6-9FE6-35E2D23F523E}"/>
                  </a:ext>
                </a:extLst>
              </p:cNvPr>
              <p:cNvGrpSpPr/>
              <p:nvPr/>
            </p:nvGrpSpPr>
            <p:grpSpPr>
              <a:xfrm>
                <a:off x="3514244" y="5195162"/>
                <a:ext cx="736631" cy="970118"/>
                <a:chOff x="3415363" y="5195162"/>
                <a:chExt cx="736631" cy="970118"/>
              </a:xfrm>
            </p:grpSpPr>
            <p:sp>
              <p:nvSpPr>
                <p:cNvPr id="1054" name="Скругленный прямоугольник 75">
                  <a:extLst>
                    <a:ext uri="{FF2B5EF4-FFF2-40B4-BE49-F238E27FC236}">
                      <a16:creationId xmlns:a16="http://schemas.microsoft.com/office/drawing/2014/main" id="{0120F294-9FC5-18C5-E451-BE45145A6368}"/>
                    </a:ext>
                  </a:extLst>
                </p:cNvPr>
                <p:cNvSpPr/>
                <p:nvPr/>
              </p:nvSpPr>
              <p:spPr bwMode="auto">
                <a:xfrm>
                  <a:off x="3415363" y="5195162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lang="ru-RU" sz="1400" b="1" dirty="0"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269</a:t>
                  </a:r>
                  <a:endPara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55" name="Скругленный прямоугольник 88">
                  <a:extLst>
                    <a:ext uri="{FF2B5EF4-FFF2-40B4-BE49-F238E27FC236}">
                      <a16:creationId xmlns:a16="http://schemas.microsoft.com/office/drawing/2014/main" id="{9039A7C4-E719-55EC-8034-54122766FE53}"/>
                    </a:ext>
                  </a:extLst>
                </p:cNvPr>
                <p:cNvSpPr/>
                <p:nvPr/>
              </p:nvSpPr>
              <p:spPr bwMode="auto">
                <a:xfrm>
                  <a:off x="3415363" y="5743050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lang="ru-RU" sz="1400" b="1" dirty="0"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3,9</a:t>
                  </a:r>
                  <a:endParaRPr kumimoji="0" lang="ru-RU" sz="1400" b="1" i="0" u="none" strike="noStrike" cap="none" normalizeH="0" baseline="0" dirty="0">
                    <a:ln>
                      <a:noFill/>
                    </a:ln>
                    <a:effectLst/>
                    <a:latin typeface="Akrobat ExtraBold" panose="00000900000000000000" pitchFamily="2" charset="-52"/>
                    <a:ea typeface="Microsoft YaHei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47" name="Группа 1046">
              <a:extLst>
                <a:ext uri="{FF2B5EF4-FFF2-40B4-BE49-F238E27FC236}">
                  <a16:creationId xmlns:a16="http://schemas.microsoft.com/office/drawing/2014/main" id="{64368007-E6B4-6639-0BCB-717003A99B97}"/>
                </a:ext>
              </a:extLst>
            </p:cNvPr>
            <p:cNvGrpSpPr/>
            <p:nvPr/>
          </p:nvGrpSpPr>
          <p:grpSpPr>
            <a:xfrm>
              <a:off x="4274386" y="4873001"/>
              <a:ext cx="737421" cy="1292279"/>
              <a:chOff x="4274386" y="4873001"/>
              <a:chExt cx="737421" cy="1292279"/>
            </a:xfrm>
          </p:grpSpPr>
          <p:grpSp>
            <p:nvGrpSpPr>
              <p:cNvPr id="1048" name="Группа 1047">
                <a:extLst>
                  <a:ext uri="{FF2B5EF4-FFF2-40B4-BE49-F238E27FC236}">
                    <a16:creationId xmlns:a16="http://schemas.microsoft.com/office/drawing/2014/main" id="{E2E5F77F-47D3-F9BE-3847-29C370FB4039}"/>
                  </a:ext>
                </a:extLst>
              </p:cNvPr>
              <p:cNvGrpSpPr/>
              <p:nvPr/>
            </p:nvGrpSpPr>
            <p:grpSpPr>
              <a:xfrm>
                <a:off x="4274386" y="5195162"/>
                <a:ext cx="737421" cy="970118"/>
                <a:chOff x="4305332" y="5195162"/>
                <a:chExt cx="737421" cy="970118"/>
              </a:xfrm>
            </p:grpSpPr>
            <p:sp>
              <p:nvSpPr>
                <p:cNvPr id="1050" name="Скругленный прямоугольник 111">
                  <a:extLst>
                    <a:ext uri="{FF2B5EF4-FFF2-40B4-BE49-F238E27FC236}">
                      <a16:creationId xmlns:a16="http://schemas.microsoft.com/office/drawing/2014/main" id="{7CB1CB8F-8033-2369-24AE-3FE0C3E5BDD4}"/>
                    </a:ext>
                  </a:extLst>
                </p:cNvPr>
                <p:cNvSpPr/>
                <p:nvPr/>
              </p:nvSpPr>
              <p:spPr bwMode="auto">
                <a:xfrm>
                  <a:off x="4306122" y="5195162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kumimoji="0" lang="ru-RU" sz="1400" b="1" i="0" u="none" strike="noStrike" cap="none" normalizeH="0" baseline="0" dirty="0">
                      <a:ln>
                        <a:noFill/>
                      </a:ln>
                      <a:effectLst/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550</a:t>
                  </a:r>
                </a:p>
              </p:txBody>
            </p:sp>
            <p:sp>
              <p:nvSpPr>
                <p:cNvPr id="1051" name="Скругленный прямоугольник 113">
                  <a:extLst>
                    <a:ext uri="{FF2B5EF4-FFF2-40B4-BE49-F238E27FC236}">
                      <a16:creationId xmlns:a16="http://schemas.microsoft.com/office/drawing/2014/main" id="{35FF8D21-8AB5-5B8A-52C8-983D61CEBAD7}"/>
                    </a:ext>
                  </a:extLst>
                </p:cNvPr>
                <p:cNvSpPr/>
                <p:nvPr/>
              </p:nvSpPr>
              <p:spPr bwMode="auto">
                <a:xfrm>
                  <a:off x="4305332" y="5743050"/>
                  <a:ext cx="736631" cy="422230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449263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pitchFamily="16" charset="0"/>
                    <a:buNone/>
                    <a:tabLst/>
                  </a:pPr>
                  <a:r>
                    <a:rPr kumimoji="0" lang="ru-RU" sz="1400" b="1" i="0" u="none" strike="noStrike" cap="none" normalizeH="0" baseline="0" dirty="0">
                      <a:ln>
                        <a:noFill/>
                      </a:ln>
                      <a:effectLst/>
                      <a:latin typeface="Akrobat ExtraBold" panose="00000900000000000000" pitchFamily="2" charset="-52"/>
                      <a:ea typeface="Microsoft YaHei" charset="-122"/>
                      <a:cs typeface="Times New Roman" panose="02020603050405020304" pitchFamily="18" charset="0"/>
                    </a:rPr>
                    <a:t>8,9</a:t>
                  </a:r>
                </a:p>
              </p:txBody>
            </p:sp>
          </p:grpSp>
          <p:sp>
            <p:nvSpPr>
              <p:cNvPr id="1049" name="TextBox 1048">
                <a:extLst>
                  <a:ext uri="{FF2B5EF4-FFF2-40B4-BE49-F238E27FC236}">
                    <a16:creationId xmlns:a16="http://schemas.microsoft.com/office/drawing/2014/main" id="{266C56B4-0731-2D58-F972-E9316F55BD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87257" y="4873001"/>
                <a:ext cx="5052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>
                    <a:solidFill>
                      <a:schemeClr val="tx1"/>
                    </a:solidFill>
                    <a:latin typeface="Akrobat ExtraBold" panose="00000900000000000000" pitchFamily="2" charset="-52"/>
                    <a:cs typeface="Times New Roman" panose="02020603050405020304" pitchFamily="18" charset="0"/>
                  </a:rPr>
                  <a:t>2024</a:t>
                </a:r>
              </a:p>
            </p:txBody>
          </p:sp>
        </p:grpSp>
      </p:grpSp>
      <p:grpSp>
        <p:nvGrpSpPr>
          <p:cNvPr id="1064" name="Группа 1063">
            <a:extLst>
              <a:ext uri="{FF2B5EF4-FFF2-40B4-BE49-F238E27FC236}">
                <a16:creationId xmlns:a16="http://schemas.microsoft.com/office/drawing/2014/main" id="{2F8BE2CA-407D-5481-795F-E67AC3DA59F5}"/>
              </a:ext>
            </a:extLst>
          </p:cNvPr>
          <p:cNvGrpSpPr/>
          <p:nvPr/>
        </p:nvGrpSpPr>
        <p:grpSpPr>
          <a:xfrm>
            <a:off x="5037657" y="1918956"/>
            <a:ext cx="2242584" cy="307777"/>
            <a:chOff x="5049845" y="2328842"/>
            <a:chExt cx="2242584" cy="307777"/>
          </a:xfrm>
        </p:grpSpPr>
        <p:sp>
          <p:nvSpPr>
            <p:cNvPr id="1065" name="TextBox 1064">
              <a:extLst>
                <a:ext uri="{FF2B5EF4-FFF2-40B4-BE49-F238E27FC236}">
                  <a16:creationId xmlns:a16="http://schemas.microsoft.com/office/drawing/2014/main" id="{03BA9995-9E85-9725-BC57-33714F83A2CA}"/>
                </a:ext>
              </a:extLst>
            </p:cNvPr>
            <p:cNvSpPr txBox="1"/>
            <p:nvPr/>
          </p:nvSpPr>
          <p:spPr>
            <a:xfrm>
              <a:off x="5049845" y="2328842"/>
              <a:ext cx="5020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krobat ExtraBold" panose="00000900000000000000" pitchFamily="2" charset="-52"/>
                </a:rPr>
                <a:t>2022</a:t>
              </a:r>
            </a:p>
          </p:txBody>
        </p:sp>
        <p:sp>
          <p:nvSpPr>
            <p:cNvPr id="1066" name="TextBox 1065">
              <a:extLst>
                <a:ext uri="{FF2B5EF4-FFF2-40B4-BE49-F238E27FC236}">
                  <a16:creationId xmlns:a16="http://schemas.microsoft.com/office/drawing/2014/main" id="{098EF17F-6252-5013-110B-164CC5ACFE32}"/>
                </a:ext>
              </a:extLst>
            </p:cNvPr>
            <p:cNvSpPr txBox="1"/>
            <p:nvPr/>
          </p:nvSpPr>
          <p:spPr>
            <a:xfrm>
              <a:off x="5918504" y="2328842"/>
              <a:ext cx="5020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latin typeface="Akrobat ExtraBold" panose="00000900000000000000" pitchFamily="2" charset="-52"/>
                </a:rPr>
                <a:t>2023</a:t>
              </a:r>
            </a:p>
          </p:txBody>
        </p:sp>
        <p:sp>
          <p:nvSpPr>
            <p:cNvPr id="1067" name="TextBox 1066">
              <a:extLst>
                <a:ext uri="{FF2B5EF4-FFF2-40B4-BE49-F238E27FC236}">
                  <a16:creationId xmlns:a16="http://schemas.microsoft.com/office/drawing/2014/main" id="{A31A40DD-32A9-AB44-1B44-08A4E05A9119}"/>
                </a:ext>
              </a:extLst>
            </p:cNvPr>
            <p:cNvSpPr txBox="1"/>
            <p:nvPr/>
          </p:nvSpPr>
          <p:spPr>
            <a:xfrm>
              <a:off x="6787162" y="2328842"/>
              <a:ext cx="5052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solidFill>
                    <a:schemeClr val="tx1"/>
                  </a:solidFill>
                  <a:latin typeface="Akrobat ExtraBold" panose="00000900000000000000" pitchFamily="2" charset="-52"/>
                </a:rPr>
                <a:t>2024</a:t>
              </a:r>
            </a:p>
          </p:txBody>
        </p:sp>
      </p:grpSp>
      <p:grpSp>
        <p:nvGrpSpPr>
          <p:cNvPr id="1068" name="Группа 1067">
            <a:extLst>
              <a:ext uri="{FF2B5EF4-FFF2-40B4-BE49-F238E27FC236}">
                <a16:creationId xmlns:a16="http://schemas.microsoft.com/office/drawing/2014/main" id="{7C69A790-3D24-CBB3-CD60-84B0BE37B608}"/>
              </a:ext>
            </a:extLst>
          </p:cNvPr>
          <p:cNvGrpSpPr/>
          <p:nvPr/>
        </p:nvGrpSpPr>
        <p:grpSpPr>
          <a:xfrm>
            <a:off x="4915545" y="2223839"/>
            <a:ext cx="2490863" cy="385498"/>
            <a:chOff x="5020320" y="2633725"/>
            <a:chExt cx="2490863" cy="385498"/>
          </a:xfrm>
        </p:grpSpPr>
        <p:sp>
          <p:nvSpPr>
            <p:cNvPr id="1069" name="Скругленный прямоугольник 34">
              <a:extLst>
                <a:ext uri="{FF2B5EF4-FFF2-40B4-BE49-F238E27FC236}">
                  <a16:creationId xmlns:a16="http://schemas.microsoft.com/office/drawing/2014/main" id="{4559DD71-ED87-0FEE-1D1D-F418A66FAFF8}"/>
                </a:ext>
              </a:extLst>
            </p:cNvPr>
            <p:cNvSpPr/>
            <p:nvPr/>
          </p:nvSpPr>
          <p:spPr bwMode="auto">
            <a:xfrm>
              <a:off x="5890701" y="2633725"/>
              <a:ext cx="724698" cy="385498"/>
            </a:xfrm>
            <a:prstGeom prst="roundRect">
              <a:avLst/>
            </a:prstGeom>
            <a:solidFill>
              <a:srgbClr val="C0E2E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49263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ru-RU" b="1" dirty="0">
                  <a:latin typeface="Akrobat ExtraBold" panose="00000900000000000000" pitchFamily="2" charset="-52"/>
                  <a:ea typeface="Microsoft YaHei" charset="-122"/>
                </a:rPr>
                <a:t>48,9</a:t>
              </a:r>
            </a:p>
          </p:txBody>
        </p:sp>
        <p:sp>
          <p:nvSpPr>
            <p:cNvPr id="1070" name="Скругленный прямоугольник 35">
              <a:extLst>
                <a:ext uri="{FF2B5EF4-FFF2-40B4-BE49-F238E27FC236}">
                  <a16:creationId xmlns:a16="http://schemas.microsoft.com/office/drawing/2014/main" id="{9BA523B9-C851-0E78-9579-A5FFCA22BF93}"/>
                </a:ext>
              </a:extLst>
            </p:cNvPr>
            <p:cNvSpPr/>
            <p:nvPr/>
          </p:nvSpPr>
          <p:spPr bwMode="auto">
            <a:xfrm>
              <a:off x="5020320" y="2633901"/>
              <a:ext cx="724388" cy="385146"/>
            </a:xfrm>
            <a:prstGeom prst="roundRect">
              <a:avLst/>
            </a:prstGeom>
            <a:solidFill>
              <a:srgbClr val="C0E2E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800" b="1" i="0" u="none" strike="noStrike" cap="none" normalizeH="0" baseline="0" dirty="0">
                  <a:ln>
                    <a:noFill/>
                  </a:ln>
                  <a:effectLst/>
                  <a:latin typeface="Akrobat ExtraBold" panose="00000900000000000000" pitchFamily="2" charset="-52"/>
                  <a:ea typeface="Microsoft YaHei" charset="-122"/>
                </a:rPr>
                <a:t>44,3</a:t>
              </a:r>
            </a:p>
          </p:txBody>
        </p:sp>
        <p:sp>
          <p:nvSpPr>
            <p:cNvPr id="1071" name="Скругленный прямоугольник 117">
              <a:extLst>
                <a:ext uri="{FF2B5EF4-FFF2-40B4-BE49-F238E27FC236}">
                  <a16:creationId xmlns:a16="http://schemas.microsoft.com/office/drawing/2014/main" id="{FEE1E405-5919-EE90-38FA-910CD411AAB7}"/>
                </a:ext>
              </a:extLst>
            </p:cNvPr>
            <p:cNvSpPr/>
            <p:nvPr/>
          </p:nvSpPr>
          <p:spPr bwMode="auto">
            <a:xfrm>
              <a:off x="6761392" y="2633725"/>
              <a:ext cx="749791" cy="385498"/>
            </a:xfrm>
            <a:prstGeom prst="roundRect">
              <a:avLst/>
            </a:prstGeom>
            <a:solidFill>
              <a:srgbClr val="C0E2EB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449263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ru-RU" b="1" dirty="0">
                  <a:latin typeface="Akrobat ExtraBold" panose="00000900000000000000" pitchFamily="2" charset="-52"/>
                  <a:ea typeface="Microsoft YaHei" charset="-122"/>
                </a:rPr>
                <a:t>53,0</a:t>
              </a:r>
            </a:p>
          </p:txBody>
        </p:sp>
      </p:grpSp>
      <p:sp>
        <p:nvSpPr>
          <p:cNvPr id="1072" name="Скругленный прямоугольник 143">
            <a:extLst>
              <a:ext uri="{FF2B5EF4-FFF2-40B4-BE49-F238E27FC236}">
                <a16:creationId xmlns:a16="http://schemas.microsoft.com/office/drawing/2014/main" id="{2C0ED448-29F6-7222-0C55-43DD8976E2D8}"/>
              </a:ext>
            </a:extLst>
          </p:cNvPr>
          <p:cNvSpPr/>
          <p:nvPr/>
        </p:nvSpPr>
        <p:spPr bwMode="auto">
          <a:xfrm>
            <a:off x="7732404" y="2133359"/>
            <a:ext cx="1672608" cy="344642"/>
          </a:xfrm>
          <a:prstGeom prst="roundRect">
            <a:avLst/>
          </a:prstGeom>
          <a:solidFill>
            <a:srgbClr val="F9866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indent="0" defTabSz="449263" rtl="0" eaLnBrk="0" fontAlgn="base" latinLnBrk="0" hangingPunct="0">
              <a:lnSpc>
                <a:spcPts val="8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200" b="1" i="0" u="none" strike="noStrike" cap="none" normalizeH="0" baseline="0" dirty="0">
              <a:ln>
                <a:noFill/>
              </a:ln>
              <a:effectLst/>
              <a:latin typeface="Akrobat SemiBold" panose="000007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1073" name="Скругленный прямоугольник 148">
            <a:extLst>
              <a:ext uri="{FF2B5EF4-FFF2-40B4-BE49-F238E27FC236}">
                <a16:creationId xmlns:a16="http://schemas.microsoft.com/office/drawing/2014/main" id="{7D94EBCB-9143-65F0-6F66-4E3795ED0710}"/>
              </a:ext>
            </a:extLst>
          </p:cNvPr>
          <p:cNvSpPr/>
          <p:nvPr/>
        </p:nvSpPr>
        <p:spPr bwMode="auto">
          <a:xfrm>
            <a:off x="7737304" y="2497284"/>
            <a:ext cx="1667708" cy="247527"/>
          </a:xfrm>
          <a:prstGeom prst="roundRect">
            <a:avLst/>
          </a:prstGeom>
          <a:solidFill>
            <a:srgbClr val="F9866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marR="0" indent="0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Уборка снега, </a:t>
            </a:r>
            <a:r>
              <a:rPr kumimoji="0" lang="ru-RU" sz="10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тыс. </a:t>
            </a:r>
            <a:r>
              <a:rPr kumimoji="0" lang="ru-RU" sz="1000" b="1" i="0" u="none" strike="noStrike" cap="none" normalizeH="0" baseline="0" dirty="0" err="1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кв.м</a:t>
            </a:r>
            <a:endParaRPr kumimoji="0" lang="ru-RU" sz="1000" b="1" i="0" u="none" strike="noStrike" cap="none" normalizeH="0" baseline="0" dirty="0">
              <a:ln>
                <a:noFill/>
              </a:ln>
              <a:effectLst/>
              <a:latin typeface="Akrobat SemiBold" panose="000007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sp>
        <p:nvSpPr>
          <p:cNvPr id="1074" name="Скругленный прямоугольник 153">
            <a:extLst>
              <a:ext uri="{FF2B5EF4-FFF2-40B4-BE49-F238E27FC236}">
                <a16:creationId xmlns:a16="http://schemas.microsoft.com/office/drawing/2014/main" id="{0E76ACD5-CDE3-E962-D606-4BD5BA360343}"/>
              </a:ext>
            </a:extLst>
          </p:cNvPr>
          <p:cNvSpPr/>
          <p:nvPr/>
        </p:nvSpPr>
        <p:spPr bwMode="auto">
          <a:xfrm>
            <a:off x="7734854" y="2764095"/>
            <a:ext cx="1672609" cy="413264"/>
          </a:xfrm>
          <a:prstGeom prst="roundRect">
            <a:avLst/>
          </a:prstGeom>
          <a:solidFill>
            <a:srgbClr val="F9866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defTabSz="449263">
              <a:buClr>
                <a:srgbClr val="000000"/>
              </a:buClr>
              <a:buSzPct val="100000"/>
            </a:pPr>
            <a:r>
              <a:rPr lang="ru-RU" sz="12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Погрузка и перевозка ТКО, </a:t>
            </a:r>
            <a:r>
              <a:rPr lang="ru-RU" sz="1000" b="1" dirty="0"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тыс. м3</a:t>
            </a:r>
            <a:endParaRPr kumimoji="0" lang="ru-RU" sz="1000" b="1" i="0" u="none" strike="noStrike" cap="none" normalizeH="0" baseline="0" dirty="0">
              <a:ln>
                <a:noFill/>
              </a:ln>
              <a:effectLst/>
              <a:latin typeface="Akrobat SemiBold" panose="00000700000000000000" pitchFamily="2" charset="-52"/>
              <a:ea typeface="Microsoft YaHei" charset="-122"/>
              <a:cs typeface="Times New Roman" panose="02020603050405020304" pitchFamily="18" charset="0"/>
            </a:endParaRPr>
          </a:p>
        </p:txBody>
      </p:sp>
      <p:grpSp>
        <p:nvGrpSpPr>
          <p:cNvPr id="1075" name="Группа 1074">
            <a:extLst>
              <a:ext uri="{FF2B5EF4-FFF2-40B4-BE49-F238E27FC236}">
                <a16:creationId xmlns:a16="http://schemas.microsoft.com/office/drawing/2014/main" id="{4BE81718-ECA8-F8C7-629B-1712E5DEBEC2}"/>
              </a:ext>
            </a:extLst>
          </p:cNvPr>
          <p:cNvGrpSpPr/>
          <p:nvPr/>
        </p:nvGrpSpPr>
        <p:grpSpPr>
          <a:xfrm>
            <a:off x="9500545" y="1909109"/>
            <a:ext cx="646151" cy="1192152"/>
            <a:chOff x="9605320" y="1909109"/>
            <a:chExt cx="646151" cy="1192152"/>
          </a:xfrm>
        </p:grpSpPr>
        <p:sp>
          <p:nvSpPr>
            <p:cNvPr id="1076" name="TextBox 51">
              <a:extLst>
                <a:ext uri="{FF2B5EF4-FFF2-40B4-BE49-F238E27FC236}">
                  <a16:creationId xmlns:a16="http://schemas.microsoft.com/office/drawing/2014/main" id="{085537A7-01F5-18C2-89D4-08DB77A8195E}"/>
                </a:ext>
              </a:extLst>
            </p:cNvPr>
            <p:cNvSpPr txBox="1">
              <a:spLocks/>
            </p:cNvSpPr>
            <p:nvPr/>
          </p:nvSpPr>
          <p:spPr>
            <a:xfrm>
              <a:off x="9672556" y="1909109"/>
              <a:ext cx="5020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ru-RU" sz="1400" b="1" dirty="0">
                  <a:latin typeface="Akrobat ExtraBold" panose="00000900000000000000" pitchFamily="2" charset="-52"/>
                  <a:cs typeface="Times New Roman" panose="02020603050405020304" pitchFamily="18" charset="0"/>
                </a:rPr>
                <a:t>2022</a:t>
              </a:r>
            </a:p>
          </p:txBody>
        </p:sp>
        <p:sp>
          <p:nvSpPr>
            <p:cNvPr id="1077" name="Скругленный прямоугольник 144">
              <a:extLst>
                <a:ext uri="{FF2B5EF4-FFF2-40B4-BE49-F238E27FC236}">
                  <a16:creationId xmlns:a16="http://schemas.microsoft.com/office/drawing/2014/main" id="{99D7E193-9DE7-470D-ACC0-743DE7E929E2}"/>
                </a:ext>
              </a:extLst>
            </p:cNvPr>
            <p:cNvSpPr/>
            <p:nvPr/>
          </p:nvSpPr>
          <p:spPr bwMode="auto">
            <a:xfrm>
              <a:off x="9605320" y="2209178"/>
              <a:ext cx="646151" cy="268822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lang="ru-RU" sz="1400" b="1" dirty="0"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9 </a:t>
              </a:r>
              <a:r>
                <a:rPr lang="ru-RU" sz="1200" b="1" dirty="0"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045,4</a:t>
              </a:r>
              <a:endPara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endParaRPr>
            </a:p>
          </p:txBody>
        </p:sp>
        <p:sp>
          <p:nvSpPr>
            <p:cNvPr id="1078" name="Скругленный прямоугольник 149">
              <a:extLst>
                <a:ext uri="{FF2B5EF4-FFF2-40B4-BE49-F238E27FC236}">
                  <a16:creationId xmlns:a16="http://schemas.microsoft.com/office/drawing/2014/main" id="{022F757C-5E57-0F71-F055-80DCCDD4F2C1}"/>
                </a:ext>
              </a:extLst>
            </p:cNvPr>
            <p:cNvSpPr/>
            <p:nvPr/>
          </p:nvSpPr>
          <p:spPr bwMode="auto">
            <a:xfrm>
              <a:off x="9605320" y="2488647"/>
              <a:ext cx="646151" cy="264800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200" b="1" i="0" u="none" strike="noStrike" cap="none" normalizeH="0" baseline="0" dirty="0">
                  <a:ln>
                    <a:noFill/>
                  </a:ln>
                  <a:effectLst/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15 223,6</a:t>
              </a:r>
            </a:p>
          </p:txBody>
        </p:sp>
        <p:sp>
          <p:nvSpPr>
            <p:cNvPr id="1079" name="Скругленный прямоугольник 154">
              <a:extLst>
                <a:ext uri="{FF2B5EF4-FFF2-40B4-BE49-F238E27FC236}">
                  <a16:creationId xmlns:a16="http://schemas.microsoft.com/office/drawing/2014/main" id="{5C886CBC-F145-0F08-12AD-C5FC4BF3BBC2}"/>
                </a:ext>
              </a:extLst>
            </p:cNvPr>
            <p:cNvSpPr/>
            <p:nvPr/>
          </p:nvSpPr>
          <p:spPr bwMode="auto">
            <a:xfrm>
              <a:off x="9607694" y="2840194"/>
              <a:ext cx="641402" cy="261067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200" b="1" i="0" u="none" strike="noStrike" cap="none" normalizeH="0" baseline="0" dirty="0">
                  <a:ln>
                    <a:noFill/>
                  </a:ln>
                  <a:effectLst/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6 040,8</a:t>
              </a:r>
            </a:p>
          </p:txBody>
        </p:sp>
      </p:grpSp>
      <p:grpSp>
        <p:nvGrpSpPr>
          <p:cNvPr id="1080" name="Группа 1079">
            <a:extLst>
              <a:ext uri="{FF2B5EF4-FFF2-40B4-BE49-F238E27FC236}">
                <a16:creationId xmlns:a16="http://schemas.microsoft.com/office/drawing/2014/main" id="{B8A36128-374A-BD73-A7CD-8282F1FC4FB2}"/>
              </a:ext>
            </a:extLst>
          </p:cNvPr>
          <p:cNvGrpSpPr/>
          <p:nvPr/>
        </p:nvGrpSpPr>
        <p:grpSpPr>
          <a:xfrm>
            <a:off x="10193940" y="1921088"/>
            <a:ext cx="710767" cy="1168194"/>
            <a:chOff x="10298878" y="1929894"/>
            <a:chExt cx="710767" cy="1168194"/>
          </a:xfrm>
        </p:grpSpPr>
        <p:sp>
          <p:nvSpPr>
            <p:cNvPr id="1081" name="TextBox 52">
              <a:extLst>
                <a:ext uri="{FF2B5EF4-FFF2-40B4-BE49-F238E27FC236}">
                  <a16:creationId xmlns:a16="http://schemas.microsoft.com/office/drawing/2014/main" id="{769ED553-F85F-56C0-A1D5-9E3EBBA2B744}"/>
                </a:ext>
              </a:extLst>
            </p:cNvPr>
            <p:cNvSpPr txBox="1">
              <a:spLocks/>
            </p:cNvSpPr>
            <p:nvPr/>
          </p:nvSpPr>
          <p:spPr>
            <a:xfrm>
              <a:off x="10398422" y="1929894"/>
              <a:ext cx="5020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ru-RU" sz="1400" b="1" dirty="0">
                  <a:latin typeface="Akrobat ExtraBold" panose="00000900000000000000" pitchFamily="2" charset="-52"/>
                  <a:cs typeface="Times New Roman" panose="02020603050405020304" pitchFamily="18" charset="0"/>
                </a:rPr>
                <a:t>2023</a:t>
              </a:r>
            </a:p>
          </p:txBody>
        </p:sp>
        <p:sp>
          <p:nvSpPr>
            <p:cNvPr id="1082" name="Скругленный прямоугольник 150">
              <a:extLst>
                <a:ext uri="{FF2B5EF4-FFF2-40B4-BE49-F238E27FC236}">
                  <a16:creationId xmlns:a16="http://schemas.microsoft.com/office/drawing/2014/main" id="{6B7F5B5E-BF29-62D9-E7F2-0A2F875BEC69}"/>
                </a:ext>
              </a:extLst>
            </p:cNvPr>
            <p:cNvSpPr/>
            <p:nvPr/>
          </p:nvSpPr>
          <p:spPr bwMode="auto">
            <a:xfrm>
              <a:off x="10298878" y="2209178"/>
              <a:ext cx="710766" cy="268822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lang="ru-RU" sz="1400" b="1" dirty="0"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9 132,0</a:t>
              </a:r>
              <a:endPara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endParaRPr>
            </a:p>
          </p:txBody>
        </p:sp>
        <p:sp>
          <p:nvSpPr>
            <p:cNvPr id="1083" name="Скругленный прямоугольник 151">
              <a:extLst>
                <a:ext uri="{FF2B5EF4-FFF2-40B4-BE49-F238E27FC236}">
                  <a16:creationId xmlns:a16="http://schemas.microsoft.com/office/drawing/2014/main" id="{20FD6106-C90E-C9F9-186F-59FE680E9A71}"/>
                </a:ext>
              </a:extLst>
            </p:cNvPr>
            <p:cNvSpPr/>
            <p:nvPr/>
          </p:nvSpPr>
          <p:spPr bwMode="auto">
            <a:xfrm>
              <a:off x="10298878" y="2485382"/>
              <a:ext cx="710767" cy="271330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lang="ru-RU" sz="1400" b="1" dirty="0"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17 130,4</a:t>
              </a:r>
              <a:endPara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endParaRPr>
            </a:p>
          </p:txBody>
        </p:sp>
        <p:sp>
          <p:nvSpPr>
            <p:cNvPr id="1084" name="Скругленный прямоугольник 155">
              <a:extLst>
                <a:ext uri="{FF2B5EF4-FFF2-40B4-BE49-F238E27FC236}">
                  <a16:creationId xmlns:a16="http://schemas.microsoft.com/office/drawing/2014/main" id="{04116EE1-5E0A-3E87-F143-C1FD92CE3A07}"/>
                </a:ext>
              </a:extLst>
            </p:cNvPr>
            <p:cNvSpPr/>
            <p:nvPr/>
          </p:nvSpPr>
          <p:spPr bwMode="auto">
            <a:xfrm>
              <a:off x="10301766" y="2843367"/>
              <a:ext cx="704991" cy="254721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lang="ru-RU" sz="1400" b="1" dirty="0"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6 040,8</a:t>
              </a:r>
              <a:endParaRPr kumimoji="0" lang="ru-RU" sz="14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85" name="Группа 1084">
            <a:extLst>
              <a:ext uri="{FF2B5EF4-FFF2-40B4-BE49-F238E27FC236}">
                <a16:creationId xmlns:a16="http://schemas.microsoft.com/office/drawing/2014/main" id="{76B75283-9B56-5C1B-ED58-714C87F76903}"/>
              </a:ext>
            </a:extLst>
          </p:cNvPr>
          <p:cNvGrpSpPr/>
          <p:nvPr/>
        </p:nvGrpSpPr>
        <p:grpSpPr>
          <a:xfrm>
            <a:off x="10951950" y="1917708"/>
            <a:ext cx="722946" cy="1174954"/>
            <a:chOff x="11056725" y="1918956"/>
            <a:chExt cx="722946" cy="1174954"/>
          </a:xfrm>
        </p:grpSpPr>
        <p:sp>
          <p:nvSpPr>
            <p:cNvPr id="1086" name="Скругленный прямоугольник 114">
              <a:extLst>
                <a:ext uri="{FF2B5EF4-FFF2-40B4-BE49-F238E27FC236}">
                  <a16:creationId xmlns:a16="http://schemas.microsoft.com/office/drawing/2014/main" id="{CF24CB65-D902-806E-18D7-15FB29A46035}"/>
                </a:ext>
              </a:extLst>
            </p:cNvPr>
            <p:cNvSpPr/>
            <p:nvPr/>
          </p:nvSpPr>
          <p:spPr bwMode="auto">
            <a:xfrm>
              <a:off x="11056725" y="2209178"/>
              <a:ext cx="722946" cy="268822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400" b="1" i="0" u="none" strike="noStrike" cap="none" normalizeH="0" baseline="0" dirty="0">
                  <a:ln>
                    <a:noFill/>
                  </a:ln>
                  <a:effectLst/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9 146,8</a:t>
              </a:r>
            </a:p>
          </p:txBody>
        </p:sp>
        <p:sp>
          <p:nvSpPr>
            <p:cNvPr id="1087" name="Скругленный прямоугольник 118">
              <a:extLst>
                <a:ext uri="{FF2B5EF4-FFF2-40B4-BE49-F238E27FC236}">
                  <a16:creationId xmlns:a16="http://schemas.microsoft.com/office/drawing/2014/main" id="{9030F420-FC3B-FC80-A2A4-30B0C5D5856B}"/>
                </a:ext>
              </a:extLst>
            </p:cNvPr>
            <p:cNvSpPr/>
            <p:nvPr/>
          </p:nvSpPr>
          <p:spPr bwMode="auto">
            <a:xfrm>
              <a:off x="11056725" y="2492091"/>
              <a:ext cx="722946" cy="257913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400" b="1" i="0" u="none" strike="noStrike" cap="none" normalizeH="0" baseline="0" dirty="0">
                  <a:ln>
                    <a:noFill/>
                  </a:ln>
                  <a:effectLst/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11 713,43</a:t>
              </a:r>
            </a:p>
          </p:txBody>
        </p:sp>
        <p:sp>
          <p:nvSpPr>
            <p:cNvPr id="1088" name="Скругленный прямоугольник 119">
              <a:extLst>
                <a:ext uri="{FF2B5EF4-FFF2-40B4-BE49-F238E27FC236}">
                  <a16:creationId xmlns:a16="http://schemas.microsoft.com/office/drawing/2014/main" id="{4A0C3A7F-EB87-240C-3973-9DD4464D50F7}"/>
                </a:ext>
              </a:extLst>
            </p:cNvPr>
            <p:cNvSpPr/>
            <p:nvPr/>
          </p:nvSpPr>
          <p:spPr bwMode="auto">
            <a:xfrm>
              <a:off x="11059154" y="2847545"/>
              <a:ext cx="718089" cy="246365"/>
            </a:xfrm>
            <a:prstGeom prst="roundRect">
              <a:avLst/>
            </a:prstGeom>
            <a:solidFill>
              <a:srgbClr val="FFC285">
                <a:alpha val="34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marL="0" marR="0" indent="0" algn="ctr" defTabSz="4492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r>
                <a:rPr kumimoji="0" lang="ru-RU" sz="1400" b="1" i="0" u="none" strike="noStrike" cap="none" normalizeH="0" baseline="0" dirty="0">
                  <a:ln>
                    <a:noFill/>
                  </a:ln>
                  <a:effectLst/>
                  <a:latin typeface="Akrobat SemiBold" panose="00000700000000000000" pitchFamily="2" charset="-52"/>
                  <a:ea typeface="Microsoft YaHei" charset="-122"/>
                  <a:cs typeface="Times New Roman" panose="02020603050405020304" pitchFamily="18" charset="0"/>
                </a:rPr>
                <a:t>7 046,57</a:t>
              </a:r>
            </a:p>
          </p:txBody>
        </p:sp>
        <p:sp>
          <p:nvSpPr>
            <p:cNvPr id="1089" name="TextBox 52">
              <a:extLst>
                <a:ext uri="{FF2B5EF4-FFF2-40B4-BE49-F238E27FC236}">
                  <a16:creationId xmlns:a16="http://schemas.microsoft.com/office/drawing/2014/main" id="{C0C58ACE-E869-9029-F576-81ED2302F0F9}"/>
                </a:ext>
              </a:extLst>
            </p:cNvPr>
            <p:cNvSpPr txBox="1">
              <a:spLocks/>
            </p:cNvSpPr>
            <p:nvPr/>
          </p:nvSpPr>
          <p:spPr>
            <a:xfrm>
              <a:off x="11162359" y="1918956"/>
              <a:ext cx="505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ru-RU" sz="1400" b="1" dirty="0">
                  <a:latin typeface="Akrobat ExtraBold" panose="00000900000000000000" pitchFamily="2" charset="-52"/>
                  <a:cs typeface="Times New Roman" panose="02020603050405020304" pitchFamily="18" charset="0"/>
                </a:rPr>
                <a:t>2024</a:t>
              </a:r>
            </a:p>
          </p:txBody>
        </p:sp>
      </p:grpSp>
      <p:grpSp>
        <p:nvGrpSpPr>
          <p:cNvPr id="1092" name="Группа 1091">
            <a:extLst>
              <a:ext uri="{FF2B5EF4-FFF2-40B4-BE49-F238E27FC236}">
                <a16:creationId xmlns:a16="http://schemas.microsoft.com/office/drawing/2014/main" id="{8C588FEF-D9DE-292E-1DFD-10321752AC24}"/>
              </a:ext>
            </a:extLst>
          </p:cNvPr>
          <p:cNvGrpSpPr/>
          <p:nvPr/>
        </p:nvGrpSpPr>
        <p:grpSpPr>
          <a:xfrm>
            <a:off x="10320915" y="184993"/>
            <a:ext cx="1499610" cy="509979"/>
            <a:chOff x="9122174" y="436679"/>
            <a:chExt cx="1499610" cy="509979"/>
          </a:xfrm>
        </p:grpSpPr>
        <p:pic>
          <p:nvPicPr>
            <p:cNvPr id="1093" name="Рисунок 1092">
              <a:extLst>
                <a:ext uri="{FF2B5EF4-FFF2-40B4-BE49-F238E27FC236}">
                  <a16:creationId xmlns:a16="http://schemas.microsoft.com/office/drawing/2014/main" id="{98B90599-C80C-176F-4DD0-861418B98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1094" name="Прямоугольник 1093">
              <a:extLst>
                <a:ext uri="{FF2B5EF4-FFF2-40B4-BE49-F238E27FC236}">
                  <a16:creationId xmlns:a16="http://schemas.microsoft.com/office/drawing/2014/main" id="{D9168B0A-E395-526B-A9A8-EA75717A08A2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grpSp>
        <p:nvGrpSpPr>
          <p:cNvPr id="1095" name="Группа 1094">
            <a:extLst>
              <a:ext uri="{FF2B5EF4-FFF2-40B4-BE49-F238E27FC236}">
                <a16:creationId xmlns:a16="http://schemas.microsoft.com/office/drawing/2014/main" id="{9C4E6049-3E58-1B84-6AB8-EAE410526242}"/>
              </a:ext>
            </a:extLst>
          </p:cNvPr>
          <p:cNvGrpSpPr/>
          <p:nvPr/>
        </p:nvGrpSpPr>
        <p:grpSpPr>
          <a:xfrm>
            <a:off x="8032742" y="3916935"/>
            <a:ext cx="466525" cy="1488219"/>
            <a:chOff x="7898222" y="3929063"/>
            <a:chExt cx="583065" cy="1457346"/>
          </a:xfrm>
        </p:grpSpPr>
        <p:cxnSp>
          <p:nvCxnSpPr>
            <p:cNvPr id="1096" name="Прямая со стрелкой 1095">
              <a:extLst>
                <a:ext uri="{FF2B5EF4-FFF2-40B4-BE49-F238E27FC236}">
                  <a16:creationId xmlns:a16="http://schemas.microsoft.com/office/drawing/2014/main" id="{AE551E99-ED06-B812-94FC-32319ED322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04968" y="4818703"/>
              <a:ext cx="576319" cy="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7" name="Прямая со стрелкой 1096">
              <a:extLst>
                <a:ext uri="{FF2B5EF4-FFF2-40B4-BE49-F238E27FC236}">
                  <a16:creationId xmlns:a16="http://schemas.microsoft.com/office/drawing/2014/main" id="{451966C0-55C6-105E-D8D8-8B509E48DD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98222" y="5386409"/>
              <a:ext cx="583065" cy="0"/>
            </a:xfrm>
            <a:prstGeom prst="straightConnector1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98" name="Прямая соединительная линия 1097">
              <a:extLst>
                <a:ext uri="{FF2B5EF4-FFF2-40B4-BE49-F238E27FC236}">
                  <a16:creationId xmlns:a16="http://schemas.microsoft.com/office/drawing/2014/main" id="{8C44EAD4-C0A6-A631-523D-43EFC7090C92}"/>
                </a:ext>
              </a:extLst>
            </p:cNvPr>
            <p:cNvCxnSpPr>
              <a:cxnSpLocks/>
            </p:cNvCxnSpPr>
            <p:nvPr/>
          </p:nvCxnSpPr>
          <p:spPr>
            <a:xfrm>
              <a:off x="7898645" y="3929063"/>
              <a:ext cx="0" cy="14573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99" name="Рисунок 1098">
            <a:extLst>
              <a:ext uri="{FF2B5EF4-FFF2-40B4-BE49-F238E27FC236}">
                <a16:creationId xmlns:a16="http://schemas.microsoft.com/office/drawing/2014/main" id="{D8D9BA32-9FFE-EEF8-E49B-5C2AE4E6C25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676" y="5544320"/>
            <a:ext cx="2004625" cy="1133254"/>
          </a:xfrm>
          <a:prstGeom prst="rect">
            <a:avLst/>
          </a:prstGeom>
        </p:spPr>
      </p:pic>
      <p:pic>
        <p:nvPicPr>
          <p:cNvPr id="1100" name="Рисунок 1099">
            <a:extLst>
              <a:ext uri="{FF2B5EF4-FFF2-40B4-BE49-F238E27FC236}">
                <a16:creationId xmlns:a16="http://schemas.microsoft.com/office/drawing/2014/main" id="{73915A18-10E2-0022-5339-3D7F7AC3309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4211">
            <a:off x="10787681" y="5783298"/>
            <a:ext cx="311022" cy="311022"/>
          </a:xfrm>
          <a:prstGeom prst="rect">
            <a:avLst/>
          </a:prstGeom>
        </p:spPr>
      </p:pic>
      <p:pic>
        <p:nvPicPr>
          <p:cNvPr id="1101" name="Рисунок 1100">
            <a:extLst>
              <a:ext uri="{FF2B5EF4-FFF2-40B4-BE49-F238E27FC236}">
                <a16:creationId xmlns:a16="http://schemas.microsoft.com/office/drawing/2014/main" id="{8B9BF08A-CB7D-5E39-6B07-5AD71239712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4211">
            <a:off x="11249393" y="5840637"/>
            <a:ext cx="311022" cy="311022"/>
          </a:xfrm>
          <a:prstGeom prst="rect">
            <a:avLst/>
          </a:prstGeom>
        </p:spPr>
      </p:pic>
      <p:pic>
        <p:nvPicPr>
          <p:cNvPr id="1102" name="Рисунок 1101">
            <a:extLst>
              <a:ext uri="{FF2B5EF4-FFF2-40B4-BE49-F238E27FC236}">
                <a16:creationId xmlns:a16="http://schemas.microsoft.com/office/drawing/2014/main" id="{E637D779-3660-A29B-5A13-92FD13A8D90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4211">
            <a:off x="11091542" y="6270765"/>
            <a:ext cx="311022" cy="311022"/>
          </a:xfrm>
          <a:prstGeom prst="rect">
            <a:avLst/>
          </a:prstGeom>
        </p:spPr>
      </p:pic>
      <p:pic>
        <p:nvPicPr>
          <p:cNvPr id="1103" name="Рисунок 1102">
            <a:extLst>
              <a:ext uri="{FF2B5EF4-FFF2-40B4-BE49-F238E27FC236}">
                <a16:creationId xmlns:a16="http://schemas.microsoft.com/office/drawing/2014/main" id="{F97EB334-80F6-F789-09B8-0F8B65E8AA0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4211">
            <a:off x="11620373" y="6339691"/>
            <a:ext cx="311022" cy="31102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3B7B56-B958-ACD1-15D2-10016C22F99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4429920" y="59926"/>
            <a:ext cx="3442296" cy="6169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476F14-68BF-AE4F-293C-B0F45B9BE3D0}"/>
              </a:ext>
            </a:extLst>
          </p:cNvPr>
          <p:cNvSpPr txBox="1"/>
          <p:nvPr/>
        </p:nvSpPr>
        <p:spPr>
          <a:xfrm>
            <a:off x="4838752" y="148810"/>
            <a:ext cx="3028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krobat ExtraBold" panose="00000900000000000000" pitchFamily="2" charset="-52"/>
              </a:rPr>
              <a:t>ГОРОДСКОЕ ХОЗЯЙСТВО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BC4CF7-AF37-70BA-F33F-BB1AA7295430}"/>
              </a:ext>
            </a:extLst>
          </p:cNvPr>
          <p:cNvSpPr txBox="1"/>
          <p:nvPr/>
        </p:nvSpPr>
        <p:spPr>
          <a:xfrm>
            <a:off x="7771938" y="2099665"/>
            <a:ext cx="1420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kumimoji="0" lang="ru-RU" sz="110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Уборка и мойка дорог, </a:t>
            </a:r>
          </a:p>
          <a:p>
            <a:pPr rtl="0"/>
            <a:r>
              <a:rPr kumimoji="0" lang="ru-RU" sz="1050" b="1" i="0" u="none" strike="noStrike" cap="none" normalizeH="0" baseline="0" dirty="0" err="1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тыс.кв.м</a:t>
            </a:r>
            <a:r>
              <a:rPr kumimoji="0" lang="ru-RU" sz="1050" b="1" i="0" u="none" strike="noStrike" cap="none" normalizeH="0" baseline="0" dirty="0">
                <a:ln>
                  <a:noFill/>
                </a:ln>
                <a:effectLst/>
                <a:latin typeface="Akrobat SemiBold" panose="00000700000000000000" pitchFamily="2" charset="-52"/>
                <a:ea typeface="Microsoft YaHei" charset="-122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739282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A4B75390-8288-407B-A3E5-6C6A067B8D07}"/>
              </a:ext>
            </a:extLst>
          </p:cNvPr>
          <p:cNvSpPr txBox="1"/>
          <p:nvPr/>
        </p:nvSpPr>
        <p:spPr>
          <a:xfrm>
            <a:off x="11671153" y="6376949"/>
            <a:ext cx="501884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2400" dirty="0">
              <a:latin typeface="Akrobat ExtraBold" panose="00000900000000000000" pitchFamily="2" charset="-52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60A5A26-7C3D-41E1-A9F9-D4160E1ABCD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120043" y="170472"/>
            <a:ext cx="6107283" cy="790353"/>
          </a:xfrm>
          <a:prstGeom prst="rect">
            <a:avLst/>
          </a:prstGeom>
        </p:spPr>
      </p:pic>
      <p:sp>
        <p:nvSpPr>
          <p:cNvPr id="43" name="Rectangle 2138">
            <a:extLst>
              <a:ext uri="{FF2B5EF4-FFF2-40B4-BE49-F238E27FC236}">
                <a16:creationId xmlns:a16="http://schemas.microsoft.com/office/drawing/2014/main" id="{0B424503-D883-4A30-AA37-7695A3423BFA}"/>
              </a:ext>
            </a:extLst>
          </p:cNvPr>
          <p:cNvSpPr/>
          <p:nvPr/>
        </p:nvSpPr>
        <p:spPr>
          <a:xfrm>
            <a:off x="1527160" y="491296"/>
            <a:ext cx="6713359" cy="3654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ru-RU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" panose="00000600000000000000" pitchFamily="2" charset="-52"/>
                <a:ea typeface="Artifakt Element" panose="020B0503050000020004" pitchFamily="34" charset="-52"/>
              </a:rPr>
              <a:t>Динамика исполнения бюджета по годам</a:t>
            </a:r>
          </a:p>
        </p:txBody>
      </p:sp>
      <p:sp>
        <p:nvSpPr>
          <p:cNvPr id="45" name="Rectangle 2082">
            <a:extLst>
              <a:ext uri="{FF2B5EF4-FFF2-40B4-BE49-F238E27FC236}">
                <a16:creationId xmlns:a16="http://schemas.microsoft.com/office/drawing/2014/main" id="{9C9A9E6A-0E1F-4229-8946-750BEBA656E4}"/>
              </a:ext>
            </a:extLst>
          </p:cNvPr>
          <p:cNvSpPr/>
          <p:nvPr/>
        </p:nvSpPr>
        <p:spPr>
          <a:xfrm>
            <a:off x="1527160" y="170472"/>
            <a:ext cx="2883803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РАСХОДЫ БЮДЖЕТА</a:t>
            </a:r>
            <a:endParaRPr lang="en-US" sz="28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647CF251-2409-40A8-97FC-5E7CE51B1422}"/>
              </a:ext>
            </a:extLst>
          </p:cNvPr>
          <p:cNvGrpSpPr/>
          <p:nvPr/>
        </p:nvGrpSpPr>
        <p:grpSpPr>
          <a:xfrm>
            <a:off x="9223043" y="264423"/>
            <a:ext cx="1499610" cy="509979"/>
            <a:chOff x="9122174" y="436679"/>
            <a:chExt cx="1499610" cy="509979"/>
          </a:xfrm>
        </p:grpSpPr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0E3B64D1-D50A-45BB-8871-F3B0E8EF0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B6664A56-24B5-4041-93FE-92C6FF0CCAC5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03C3A54-51CB-4332-A464-C7B6445D3D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1852781"/>
              </p:ext>
            </p:extLst>
          </p:nvPr>
        </p:nvGraphicFramePr>
        <p:xfrm>
          <a:off x="5956456" y="2167610"/>
          <a:ext cx="5544662" cy="4464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F37B1B7F-AEBF-4B32-A508-06ED0B57A8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3383543"/>
              </p:ext>
            </p:extLst>
          </p:nvPr>
        </p:nvGraphicFramePr>
        <p:xfrm>
          <a:off x="5394483" y="1104789"/>
          <a:ext cx="5692071" cy="3012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27086108-59D6-4E57-ACFB-AB11B949918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 rot="21255540">
            <a:off x="9824907" y="1181377"/>
            <a:ext cx="935757" cy="699657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64FF1C0D-DD1E-44C8-97CA-5ABF1D6AF207}"/>
              </a:ext>
            </a:extLst>
          </p:cNvPr>
          <p:cNvSpPr txBox="1"/>
          <p:nvPr/>
        </p:nvSpPr>
        <p:spPr>
          <a:xfrm>
            <a:off x="598819" y="1467437"/>
            <a:ext cx="6274941" cy="224676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l" defTabSz="449263">
              <a:buClr>
                <a:srgbClr val="000000"/>
              </a:buClr>
              <a:buSzPct val="100000"/>
            </a:pPr>
            <a:r>
              <a:rPr lang="ru-RU" sz="2800" b="1" dirty="0">
                <a:solidFill>
                  <a:srgbClr val="493888"/>
                </a:solidFill>
                <a:latin typeface="Lobster" panose="02000506000000020003" pitchFamily="2" charset="0"/>
              </a:rPr>
              <a:t>	</a:t>
            </a:r>
            <a:r>
              <a:rPr lang="ru-RU" sz="2800" b="1" dirty="0">
                <a:solidFill>
                  <a:srgbClr val="74C9BB"/>
                </a:solidFill>
                <a:latin typeface="Lobster" panose="02000506000000020003" pitchFamily="2" charset="0"/>
              </a:rPr>
              <a:t>Итоги 2024 года продемонстрировали положительную динамику исполнения бюджета. </a:t>
            </a:r>
          </a:p>
          <a:p>
            <a:pPr algn="l" defTabSz="449263">
              <a:buClr>
                <a:srgbClr val="000000"/>
              </a:buClr>
              <a:buSzPct val="100000"/>
            </a:pPr>
            <a:r>
              <a:rPr lang="ru-RU" sz="2800" b="1" dirty="0">
                <a:solidFill>
                  <a:srgbClr val="74C9BB"/>
                </a:solidFill>
                <a:latin typeface="Lobster" panose="02000506000000020003" pitchFamily="2" charset="0"/>
              </a:rPr>
              <a:t>	Что свидетельствует о качественном планировании.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448CA69-E387-45EF-AB24-187210ED2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37" y="4022382"/>
            <a:ext cx="3787441" cy="252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6DE646-1951-C8BE-3EA2-5834FDAEA6A9}"/>
              </a:ext>
            </a:extLst>
          </p:cNvPr>
          <p:cNvSpPr txBox="1"/>
          <p:nvPr/>
        </p:nvSpPr>
        <p:spPr>
          <a:xfrm>
            <a:off x="5773783" y="3529540"/>
            <a:ext cx="94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5837D146-B2CC-BE95-528B-EE735AF13F70}"/>
              </a:ext>
            </a:extLst>
          </p:cNvPr>
          <p:cNvSpPr/>
          <p:nvPr/>
        </p:nvSpPr>
        <p:spPr bwMode="auto">
          <a:xfrm rot="10800000">
            <a:off x="6161693" y="3321183"/>
            <a:ext cx="313508" cy="2496901"/>
          </a:xfrm>
          <a:prstGeom prst="rightBrace">
            <a:avLst/>
          </a:prstGeom>
          <a:ln w="31750">
            <a:solidFill>
              <a:srgbClr val="0099A7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8" name="Правая фигурная скобка 7">
            <a:extLst>
              <a:ext uri="{FF2B5EF4-FFF2-40B4-BE49-F238E27FC236}">
                <a16:creationId xmlns:a16="http://schemas.microsoft.com/office/drawing/2014/main" id="{09F71EF5-7C81-B5DE-510F-57501AB06BC7}"/>
              </a:ext>
            </a:extLst>
          </p:cNvPr>
          <p:cNvSpPr/>
          <p:nvPr/>
        </p:nvSpPr>
        <p:spPr bwMode="auto">
          <a:xfrm rot="10800000">
            <a:off x="8835182" y="3465513"/>
            <a:ext cx="279679" cy="2312236"/>
          </a:xfrm>
          <a:prstGeom prst="rightBrace">
            <a:avLst/>
          </a:prstGeom>
          <a:ln w="31750">
            <a:solidFill>
              <a:srgbClr val="0099A7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9" name="Правая фигурная скобка 8">
            <a:extLst>
              <a:ext uri="{FF2B5EF4-FFF2-40B4-BE49-F238E27FC236}">
                <a16:creationId xmlns:a16="http://schemas.microsoft.com/office/drawing/2014/main" id="{F5915CDA-4327-BA9C-DF59-4AFD7A4FD0D8}"/>
              </a:ext>
            </a:extLst>
          </p:cNvPr>
          <p:cNvSpPr/>
          <p:nvPr/>
        </p:nvSpPr>
        <p:spPr bwMode="auto">
          <a:xfrm rot="10800000">
            <a:off x="10103732" y="2828384"/>
            <a:ext cx="313509" cy="3021985"/>
          </a:xfrm>
          <a:prstGeom prst="rightBrace">
            <a:avLst/>
          </a:prstGeom>
          <a:ln w="31750">
            <a:solidFill>
              <a:srgbClr val="0099A7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7D753-0FED-4EEE-21CA-4FD26B9BFB68}"/>
              </a:ext>
            </a:extLst>
          </p:cNvPr>
          <p:cNvSpPr txBox="1"/>
          <p:nvPr/>
        </p:nvSpPr>
        <p:spPr>
          <a:xfrm rot="16200000">
            <a:off x="5594167" y="4450554"/>
            <a:ext cx="818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krobat Black" panose="00000A00000000000000" pitchFamily="2" charset="-52"/>
              </a:rPr>
              <a:t>6 960,9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1D83CA-BD95-C14D-7C52-8AC531ED723B}"/>
              </a:ext>
            </a:extLst>
          </p:cNvPr>
          <p:cNvSpPr txBox="1"/>
          <p:nvPr/>
        </p:nvSpPr>
        <p:spPr>
          <a:xfrm rot="16200000">
            <a:off x="6976358" y="4540542"/>
            <a:ext cx="797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krobat Black" panose="00000A00000000000000" pitchFamily="2" charset="-52"/>
              </a:rPr>
              <a:t>6 054,7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7373EF-BE02-2117-82A0-A1E128CE9B05}"/>
              </a:ext>
            </a:extLst>
          </p:cNvPr>
          <p:cNvSpPr txBox="1"/>
          <p:nvPr/>
        </p:nvSpPr>
        <p:spPr>
          <a:xfrm rot="16200000">
            <a:off x="8265924" y="4484882"/>
            <a:ext cx="827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krobat Black" panose="00000A00000000000000" pitchFamily="2" charset="-52"/>
              </a:rPr>
              <a:t>6 277,0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7D3F0B-D3AA-A11E-C1A5-4F94D08B6F72}"/>
              </a:ext>
            </a:extLst>
          </p:cNvPr>
          <p:cNvSpPr txBox="1"/>
          <p:nvPr/>
        </p:nvSpPr>
        <p:spPr>
          <a:xfrm rot="16200000">
            <a:off x="9540616" y="4216637"/>
            <a:ext cx="809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/>
                </a:solidFill>
                <a:latin typeface="Akrobat Black" panose="00000A00000000000000" pitchFamily="2" charset="-52"/>
              </a:rPr>
              <a:t>7 988,0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32922D3E-7428-E167-412F-8AD3412D2E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8693" y="621491"/>
            <a:ext cx="1036125" cy="96231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94929433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3C80A26-487B-479E-897E-64266611F85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 rot="20927238">
            <a:off x="8100176" y="1618532"/>
            <a:ext cx="1584804" cy="1143502"/>
          </a:xfrm>
          <a:prstGeom prst="rect">
            <a:avLst/>
          </a:prstGeom>
        </p:spPr>
      </p:pic>
      <p:graphicFrame>
        <p:nvGraphicFramePr>
          <p:cNvPr id="94" name="Диаграмма 93">
            <a:extLst>
              <a:ext uri="{FF2B5EF4-FFF2-40B4-BE49-F238E27FC236}">
                <a16:creationId xmlns:a16="http://schemas.microsoft.com/office/drawing/2014/main" id="{E826959C-E192-47E9-B345-0C1300C15D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6338067"/>
              </p:ext>
            </p:extLst>
          </p:nvPr>
        </p:nvGraphicFramePr>
        <p:xfrm>
          <a:off x="6414420" y="2095740"/>
          <a:ext cx="4939853" cy="4197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5" name="Диаграмма 94">
            <a:extLst>
              <a:ext uri="{FF2B5EF4-FFF2-40B4-BE49-F238E27FC236}">
                <a16:creationId xmlns:a16="http://schemas.microsoft.com/office/drawing/2014/main" id="{0BB65C33-6719-4A97-AD00-9D3166A5E9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1667530"/>
              </p:ext>
            </p:extLst>
          </p:nvPr>
        </p:nvGraphicFramePr>
        <p:xfrm>
          <a:off x="1208752" y="1236630"/>
          <a:ext cx="4212762" cy="2671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6" name="Прямоугольник: скругленные углы 41">
            <a:extLst>
              <a:ext uri="{FF2B5EF4-FFF2-40B4-BE49-F238E27FC236}">
                <a16:creationId xmlns:a16="http://schemas.microsoft.com/office/drawing/2014/main" id="{F8597C92-51C9-4D47-8E52-2E9703249EEA}"/>
              </a:ext>
            </a:extLst>
          </p:cNvPr>
          <p:cNvSpPr/>
          <p:nvPr/>
        </p:nvSpPr>
        <p:spPr>
          <a:xfrm>
            <a:off x="9587894" y="1922880"/>
            <a:ext cx="718299" cy="31191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13,2</a:t>
            </a:r>
          </a:p>
        </p:txBody>
      </p: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E8FEA6E6-2CEE-4DE6-95E5-CAF646716333}"/>
              </a:ext>
            </a:extLst>
          </p:cNvPr>
          <p:cNvGrpSpPr/>
          <p:nvPr/>
        </p:nvGrpSpPr>
        <p:grpSpPr>
          <a:xfrm>
            <a:off x="1697445" y="753902"/>
            <a:ext cx="3636345" cy="523897"/>
            <a:chOff x="5692521" y="4427184"/>
            <a:chExt cx="2673057" cy="862639"/>
          </a:xfrm>
          <a:solidFill>
            <a:srgbClr val="FBCA31"/>
          </a:solidFill>
        </p:grpSpPr>
        <p:sp>
          <p:nvSpPr>
            <p:cNvPr id="98" name="Нашивка 57">
              <a:extLst>
                <a:ext uri="{FF2B5EF4-FFF2-40B4-BE49-F238E27FC236}">
                  <a16:creationId xmlns:a16="http://schemas.microsoft.com/office/drawing/2014/main" id="{C0396803-1CB7-442D-9846-FA78303F1533}"/>
                </a:ext>
              </a:extLst>
            </p:cNvPr>
            <p:cNvSpPr/>
            <p:nvPr/>
          </p:nvSpPr>
          <p:spPr bwMode="auto">
            <a:xfrm>
              <a:off x="8076251" y="4449800"/>
              <a:ext cx="289327" cy="840023"/>
            </a:xfrm>
            <a:prstGeom prst="chevron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b="1">
                <a:solidFill>
                  <a:schemeClr val="bg1"/>
                </a:solidFill>
                <a:latin typeface="Arial Narrow" pitchFamily="34" charset="0"/>
                <a:ea typeface="Microsoft YaHei" charset="-122"/>
              </a:endParaRPr>
            </a:p>
          </p:txBody>
        </p:sp>
        <p:sp>
          <p:nvSpPr>
            <p:cNvPr id="99" name="Нашивка 58">
              <a:extLst>
                <a:ext uri="{FF2B5EF4-FFF2-40B4-BE49-F238E27FC236}">
                  <a16:creationId xmlns:a16="http://schemas.microsoft.com/office/drawing/2014/main" id="{40ED3DAD-0038-405C-B6D9-E256B6114323}"/>
                </a:ext>
              </a:extLst>
            </p:cNvPr>
            <p:cNvSpPr/>
            <p:nvPr/>
          </p:nvSpPr>
          <p:spPr bwMode="auto">
            <a:xfrm flipH="1">
              <a:off x="5692521" y="4427184"/>
              <a:ext cx="256434" cy="834353"/>
            </a:xfrm>
            <a:prstGeom prst="chevron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 defTabSz="449263" rtl="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ru-RU" b="1" dirty="0">
                <a:solidFill>
                  <a:schemeClr val="bg1"/>
                </a:solidFill>
                <a:latin typeface="Arial Narrow" pitchFamily="34" charset="0"/>
                <a:ea typeface="Microsoft YaHei" charset="-122"/>
              </a:endParaRPr>
            </a:p>
          </p:txBody>
        </p:sp>
      </p:grpSp>
      <p:sp>
        <p:nvSpPr>
          <p:cNvPr id="101" name="Скругленный прямоугольник 48">
            <a:extLst>
              <a:ext uri="{FF2B5EF4-FFF2-40B4-BE49-F238E27FC236}">
                <a16:creationId xmlns:a16="http://schemas.microsoft.com/office/drawing/2014/main" id="{116F9AF0-F3F7-493E-A52D-A34530028E94}"/>
              </a:ext>
            </a:extLst>
          </p:cNvPr>
          <p:cNvSpPr/>
          <p:nvPr/>
        </p:nvSpPr>
        <p:spPr bwMode="auto">
          <a:xfrm>
            <a:off x="6762919" y="921519"/>
            <a:ext cx="4293951" cy="70470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9EAEC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63">
              <a:buClr>
                <a:srgbClr val="000000"/>
              </a:buClr>
              <a:buSzPct val="100000"/>
            </a:pPr>
            <a:r>
              <a:rPr lang="ru-RU" sz="1700" b="1" dirty="0">
                <a:latin typeface="Arial Narrow" pitchFamily="34" charset="0"/>
              </a:rPr>
              <a:t>Привлечение бюджетных кредитов и экономия расходов на обслуживание долга</a:t>
            </a:r>
          </a:p>
        </p:txBody>
      </p:sp>
      <p:sp>
        <p:nvSpPr>
          <p:cNvPr id="102" name="Скругленный прямоугольник 49">
            <a:extLst>
              <a:ext uri="{FF2B5EF4-FFF2-40B4-BE49-F238E27FC236}">
                <a16:creationId xmlns:a16="http://schemas.microsoft.com/office/drawing/2014/main" id="{D753E74F-5A63-48B9-A327-53D4B1078260}"/>
              </a:ext>
            </a:extLst>
          </p:cNvPr>
          <p:cNvSpPr/>
          <p:nvPr/>
        </p:nvSpPr>
        <p:spPr bwMode="auto">
          <a:xfrm>
            <a:off x="1204467" y="3991581"/>
            <a:ext cx="4240853" cy="489644"/>
          </a:xfrm>
          <a:prstGeom prst="roundRect">
            <a:avLst/>
          </a:prstGeom>
          <a:solidFill>
            <a:schemeClr val="bg1">
              <a:alpha val="63000"/>
            </a:schemeClr>
          </a:solidFill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63">
              <a:buClr>
                <a:srgbClr val="000000"/>
              </a:buClr>
              <a:buSzPct val="100000"/>
            </a:pPr>
            <a:r>
              <a:rPr lang="ru-RU" b="1" dirty="0">
                <a:latin typeface="Arial Narrow" pitchFamily="34" charset="0"/>
              </a:rPr>
              <a:t>Динамика изменения муниципального долга за 2017-2024 годы</a:t>
            </a:r>
          </a:p>
        </p:txBody>
      </p:sp>
      <p:graphicFrame>
        <p:nvGraphicFramePr>
          <p:cNvPr id="103" name="Диаграмма 102">
            <a:extLst>
              <a:ext uri="{FF2B5EF4-FFF2-40B4-BE49-F238E27FC236}">
                <a16:creationId xmlns:a16="http://schemas.microsoft.com/office/drawing/2014/main" id="{F5C58C9E-24E8-4690-8BD9-BD69571C94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9864257"/>
              </p:ext>
            </p:extLst>
          </p:nvPr>
        </p:nvGraphicFramePr>
        <p:xfrm>
          <a:off x="872207" y="4588784"/>
          <a:ext cx="4905375" cy="1819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Правая фигурная скобка 103">
            <a:extLst>
              <a:ext uri="{FF2B5EF4-FFF2-40B4-BE49-F238E27FC236}">
                <a16:creationId xmlns:a16="http://schemas.microsoft.com/office/drawing/2014/main" id="{D9630EE1-807F-4580-86CE-44C864A7055A}"/>
              </a:ext>
            </a:extLst>
          </p:cNvPr>
          <p:cNvSpPr/>
          <p:nvPr/>
        </p:nvSpPr>
        <p:spPr bwMode="auto">
          <a:xfrm>
            <a:off x="4914470" y="1676524"/>
            <a:ext cx="183515" cy="1350399"/>
          </a:xfrm>
          <a:prstGeom prst="rightBrace">
            <a:avLst/>
          </a:prstGeom>
          <a:ln w="31750">
            <a:solidFill>
              <a:srgbClr val="74C9BB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05" name="Прямоугольник: скругленные углы 42">
            <a:extLst>
              <a:ext uri="{FF2B5EF4-FFF2-40B4-BE49-F238E27FC236}">
                <a16:creationId xmlns:a16="http://schemas.microsoft.com/office/drawing/2014/main" id="{7D95DC67-D046-4D87-925D-7EAE8E87F37C}"/>
              </a:ext>
            </a:extLst>
          </p:cNvPr>
          <p:cNvSpPr/>
          <p:nvPr/>
        </p:nvSpPr>
        <p:spPr>
          <a:xfrm>
            <a:off x="5008540" y="2092254"/>
            <a:ext cx="785019" cy="51512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205,0</a:t>
            </a:r>
          </a:p>
        </p:txBody>
      </p:sp>
      <p:pic>
        <p:nvPicPr>
          <p:cNvPr id="106" name="Рисунок 105" descr="Стрелка: изгиб против часовой стрелки контур">
            <a:extLst>
              <a:ext uri="{FF2B5EF4-FFF2-40B4-BE49-F238E27FC236}">
                <a16:creationId xmlns:a16="http://schemas.microsoft.com/office/drawing/2014/main" id="{2645A352-1F7B-4A8B-940E-4E794F105E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982475" flipH="1">
            <a:off x="2897719" y="2206119"/>
            <a:ext cx="745304" cy="763123"/>
          </a:xfrm>
          <a:prstGeom prst="rect">
            <a:avLst/>
          </a:prstGeom>
        </p:spPr>
      </p:pic>
      <p:sp>
        <p:nvSpPr>
          <p:cNvPr id="107" name="Прямоугольник: скругленные углы 42">
            <a:extLst>
              <a:ext uri="{FF2B5EF4-FFF2-40B4-BE49-F238E27FC236}">
                <a16:creationId xmlns:a16="http://schemas.microsoft.com/office/drawing/2014/main" id="{BCF1A739-B020-42E7-9F0C-12EBBFA47790}"/>
              </a:ext>
            </a:extLst>
          </p:cNvPr>
          <p:cNvSpPr/>
          <p:nvPr/>
        </p:nvSpPr>
        <p:spPr>
          <a:xfrm>
            <a:off x="2951303" y="1964996"/>
            <a:ext cx="785019" cy="51512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-</a:t>
            </a:r>
            <a:r>
              <a:rPr lang="ru-RU" b="1" dirty="0">
                <a:solidFill>
                  <a:schemeClr val="tx1"/>
                </a:solidFill>
                <a:latin typeface="Arial Narrow" panose="020B0606020202030204" pitchFamily="34" charset="0"/>
              </a:rPr>
              <a:t>156,2</a:t>
            </a:r>
          </a:p>
        </p:txBody>
      </p:sp>
      <p:sp>
        <p:nvSpPr>
          <p:cNvPr id="108" name="Правая фигурная скобка 107">
            <a:extLst>
              <a:ext uri="{FF2B5EF4-FFF2-40B4-BE49-F238E27FC236}">
                <a16:creationId xmlns:a16="http://schemas.microsoft.com/office/drawing/2014/main" id="{5F72E57B-7017-4AF2-9298-10DFEB6B3B31}"/>
              </a:ext>
            </a:extLst>
          </p:cNvPr>
          <p:cNvSpPr/>
          <p:nvPr/>
        </p:nvSpPr>
        <p:spPr bwMode="auto">
          <a:xfrm rot="16200000">
            <a:off x="9944035" y="2186151"/>
            <a:ext cx="201718" cy="1812684"/>
          </a:xfrm>
          <a:prstGeom prst="rightBrace">
            <a:avLst/>
          </a:prstGeom>
          <a:ln w="31750">
            <a:solidFill>
              <a:srgbClr val="9EAEC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09" name="Правая фигурная скобка 108">
            <a:extLst>
              <a:ext uri="{FF2B5EF4-FFF2-40B4-BE49-F238E27FC236}">
                <a16:creationId xmlns:a16="http://schemas.microsoft.com/office/drawing/2014/main" id="{894AF464-89CA-45C0-8140-754381F21EEB}"/>
              </a:ext>
            </a:extLst>
          </p:cNvPr>
          <p:cNvSpPr/>
          <p:nvPr/>
        </p:nvSpPr>
        <p:spPr bwMode="auto">
          <a:xfrm rot="10800000">
            <a:off x="1553767" y="1676524"/>
            <a:ext cx="183515" cy="1350399"/>
          </a:xfrm>
          <a:prstGeom prst="rightBrace">
            <a:avLst/>
          </a:prstGeom>
          <a:ln w="31750">
            <a:solidFill>
              <a:srgbClr val="74C9BB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sp>
        <p:nvSpPr>
          <p:cNvPr id="110" name="Прямоугольник: скругленные углы 42">
            <a:extLst>
              <a:ext uri="{FF2B5EF4-FFF2-40B4-BE49-F238E27FC236}">
                <a16:creationId xmlns:a16="http://schemas.microsoft.com/office/drawing/2014/main" id="{F307E766-3926-4680-94BB-D588E745BA9E}"/>
              </a:ext>
            </a:extLst>
          </p:cNvPr>
          <p:cNvSpPr/>
          <p:nvPr/>
        </p:nvSpPr>
        <p:spPr>
          <a:xfrm>
            <a:off x="837727" y="2092254"/>
            <a:ext cx="785019" cy="51512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361,2</a:t>
            </a:r>
          </a:p>
        </p:txBody>
      </p:sp>
      <p:sp>
        <p:nvSpPr>
          <p:cNvPr id="111" name="Прямоугольник: скругленные углы 41">
            <a:extLst>
              <a:ext uri="{FF2B5EF4-FFF2-40B4-BE49-F238E27FC236}">
                <a16:creationId xmlns:a16="http://schemas.microsoft.com/office/drawing/2014/main" id="{CC8E193F-030F-4CAB-80E2-1A6D168692EA}"/>
              </a:ext>
            </a:extLst>
          </p:cNvPr>
          <p:cNvSpPr/>
          <p:nvPr/>
        </p:nvSpPr>
        <p:spPr>
          <a:xfrm>
            <a:off x="7424867" y="1913355"/>
            <a:ext cx="718299" cy="31191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9,1</a:t>
            </a:r>
          </a:p>
        </p:txBody>
      </p:sp>
      <p:sp>
        <p:nvSpPr>
          <p:cNvPr id="112" name="Правая фигурная скобка 111">
            <a:extLst>
              <a:ext uri="{FF2B5EF4-FFF2-40B4-BE49-F238E27FC236}">
                <a16:creationId xmlns:a16="http://schemas.microsoft.com/office/drawing/2014/main" id="{8DCF8FD1-739C-49AD-969C-0E3EB6B1B72A}"/>
              </a:ext>
            </a:extLst>
          </p:cNvPr>
          <p:cNvSpPr/>
          <p:nvPr/>
        </p:nvSpPr>
        <p:spPr bwMode="auto">
          <a:xfrm rot="16200000">
            <a:off x="7781008" y="2176626"/>
            <a:ext cx="201718" cy="1812684"/>
          </a:xfrm>
          <a:prstGeom prst="rightBrace">
            <a:avLst/>
          </a:prstGeom>
          <a:ln w="31750">
            <a:solidFill>
              <a:srgbClr val="9EAEC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>
              <a:solidFill>
                <a:schemeClr val="bg1"/>
              </a:solidFill>
              <a:latin typeface="Arial" charset="0"/>
              <a:ea typeface="Microsoft YaHei" charset="-122"/>
            </a:endParaRPr>
          </a:p>
        </p:txBody>
      </p:sp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99B0245B-4263-4B04-9D8E-AB437BDBEA8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60000"/>
          </a:blip>
          <a:stretch>
            <a:fillRect/>
          </a:stretch>
        </p:blipFill>
        <p:spPr>
          <a:xfrm rot="1185070">
            <a:off x="3422422" y="5023524"/>
            <a:ext cx="1496624" cy="571985"/>
          </a:xfrm>
          <a:prstGeom prst="rect">
            <a:avLst/>
          </a:prstGeom>
        </p:spPr>
      </p:pic>
      <p:sp>
        <p:nvSpPr>
          <p:cNvPr id="29" name="Прямоугольник: скругленные углы 42">
            <a:extLst>
              <a:ext uri="{FF2B5EF4-FFF2-40B4-BE49-F238E27FC236}">
                <a16:creationId xmlns:a16="http://schemas.microsoft.com/office/drawing/2014/main" id="{2292070B-EBB0-45AB-B4FB-37B59DBB96AA}"/>
              </a:ext>
            </a:extLst>
          </p:cNvPr>
          <p:cNvSpPr/>
          <p:nvPr/>
        </p:nvSpPr>
        <p:spPr>
          <a:xfrm>
            <a:off x="8235295" y="1949874"/>
            <a:ext cx="1430884" cy="515126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 Narrow" panose="020B0606020202030204" pitchFamily="34" charset="0"/>
              </a:rPr>
              <a:t>Экономия за 2023-2024 </a:t>
            </a:r>
            <a:r>
              <a:rPr lang="ru-RU" sz="16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гг</a:t>
            </a:r>
            <a:br>
              <a:rPr lang="ru-RU" sz="1600" b="1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2000" b="1" dirty="0">
                <a:solidFill>
                  <a:srgbClr val="F9866B"/>
                </a:solidFill>
                <a:latin typeface="Arial Narrow" panose="020B0606020202030204" pitchFamily="34" charset="0"/>
              </a:rPr>
              <a:t>22,3</a:t>
            </a:r>
          </a:p>
        </p:txBody>
      </p:sp>
      <p:sp>
        <p:nvSpPr>
          <p:cNvPr id="31" name="Прямоугольник: скругленные углы 41">
            <a:extLst>
              <a:ext uri="{FF2B5EF4-FFF2-40B4-BE49-F238E27FC236}">
                <a16:creationId xmlns:a16="http://schemas.microsoft.com/office/drawing/2014/main" id="{F8597C92-51C9-4D47-8E52-2E9703249EEA}"/>
              </a:ext>
            </a:extLst>
          </p:cNvPr>
          <p:cNvSpPr/>
          <p:nvPr/>
        </p:nvSpPr>
        <p:spPr>
          <a:xfrm>
            <a:off x="9512472" y="2625791"/>
            <a:ext cx="869142" cy="311911"/>
          </a:xfrm>
          <a:prstGeom prst="roundRect">
            <a:avLst/>
          </a:prstGeom>
          <a:noFill/>
          <a:ln w="19050">
            <a:solidFill>
              <a:srgbClr val="9EAE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246,74</a:t>
            </a:r>
          </a:p>
        </p:txBody>
      </p:sp>
      <p:sp>
        <p:nvSpPr>
          <p:cNvPr id="32" name="Прямоугольник: скругленные углы 41">
            <a:extLst>
              <a:ext uri="{FF2B5EF4-FFF2-40B4-BE49-F238E27FC236}">
                <a16:creationId xmlns:a16="http://schemas.microsoft.com/office/drawing/2014/main" id="{CC8E193F-030F-4CAB-80E2-1A6D168692EA}"/>
              </a:ext>
            </a:extLst>
          </p:cNvPr>
          <p:cNvSpPr/>
          <p:nvPr/>
        </p:nvSpPr>
        <p:spPr>
          <a:xfrm>
            <a:off x="7349445" y="2616266"/>
            <a:ext cx="869142" cy="311911"/>
          </a:xfrm>
          <a:prstGeom prst="roundRect">
            <a:avLst/>
          </a:prstGeom>
          <a:noFill/>
          <a:ln w="19050">
            <a:solidFill>
              <a:srgbClr val="9EAE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 Narrow" panose="020B0606020202030204" pitchFamily="34" charset="0"/>
              </a:rPr>
              <a:t>156,2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05572E-BB17-EB28-39DC-024360B2F35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2" y="2928177"/>
            <a:ext cx="921857" cy="921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8C6A8B-ECC3-275F-171A-5FAD586744D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50000"/>
          </a:blip>
          <a:stretch>
            <a:fillRect/>
          </a:stretch>
        </p:blipFill>
        <p:spPr>
          <a:xfrm>
            <a:off x="670020" y="191822"/>
            <a:ext cx="7548567" cy="482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34C8CA-F503-926F-80C7-461D97DDD8BD}"/>
              </a:ext>
            </a:extLst>
          </p:cNvPr>
          <p:cNvSpPr txBox="1"/>
          <p:nvPr/>
        </p:nvSpPr>
        <p:spPr>
          <a:xfrm>
            <a:off x="1459661" y="158324"/>
            <a:ext cx="64585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УПРАВЛЕНИЕ МУНИЦИПАЛЬНЫМ ДОЛГОМ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6AD58F-DA0A-A21F-C317-61F14B6DFFD6}"/>
              </a:ext>
            </a:extLst>
          </p:cNvPr>
          <p:cNvSpPr txBox="1"/>
          <p:nvPr/>
        </p:nvSpPr>
        <p:spPr>
          <a:xfrm>
            <a:off x="1777999" y="675426"/>
            <a:ext cx="34752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krobat ExtraBold" panose="00000900000000000000" pitchFamily="2" charset="-52"/>
                <a:cs typeface="Times New Roman" panose="02020603050405020304" pitchFamily="18" charset="0"/>
              </a:rPr>
              <a:t>Верхний предел и структура </a:t>
            </a:r>
          </a:p>
          <a:p>
            <a:pPr algn="ctr"/>
            <a:r>
              <a:rPr lang="ru-RU" sz="2000" b="1" dirty="0">
                <a:latin typeface="Akrobat ExtraBold" panose="00000900000000000000" pitchFamily="2" charset="-52"/>
                <a:cs typeface="Times New Roman" panose="02020603050405020304" pitchFamily="18" charset="0"/>
              </a:rPr>
              <a:t>муниципального долга</a:t>
            </a:r>
          </a:p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EA79DDF-3376-CC58-60F6-9B28E10DA520}"/>
              </a:ext>
            </a:extLst>
          </p:cNvPr>
          <p:cNvGrpSpPr/>
          <p:nvPr/>
        </p:nvGrpSpPr>
        <p:grpSpPr>
          <a:xfrm>
            <a:off x="9451626" y="124411"/>
            <a:ext cx="1499610" cy="509979"/>
            <a:chOff x="9122174" y="436679"/>
            <a:chExt cx="1499610" cy="50997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7AAE9617-EAAB-7BB9-DC76-0ADEAEAA1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alphaModFix amt="40000"/>
            </a:blip>
            <a:stretch>
              <a:fillRect/>
            </a:stretch>
          </p:blipFill>
          <p:spPr>
            <a:xfrm>
              <a:off x="9122174" y="436679"/>
              <a:ext cx="1499610" cy="509979"/>
            </a:xfrm>
            <a:prstGeom prst="rect">
              <a:avLst/>
            </a:prstGeom>
          </p:spPr>
        </p:pic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3B2DD66-84D7-E940-29D3-E4AF1491445E}"/>
                </a:ext>
              </a:extLst>
            </p:cNvPr>
            <p:cNvSpPr/>
            <p:nvPr/>
          </p:nvSpPr>
          <p:spPr>
            <a:xfrm>
              <a:off x="9445089" y="508958"/>
              <a:ext cx="9412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krobat ExtraBold" panose="00000900000000000000" pitchFamily="2" charset="-52"/>
                  <a:cs typeface="Arial" panose="020B0604020202020204" pitchFamily="34" charset="0"/>
                </a:rPr>
                <a:t>млн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1598838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7330B-9DE8-C908-3593-8A79A4735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FC337B-19E4-A73B-AC23-74F651237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933" y="174376"/>
            <a:ext cx="886895" cy="851051"/>
          </a:xfrm>
          <a:prstGeom prst="rect">
            <a:avLst/>
          </a:prstGeom>
        </p:spPr>
      </p:pic>
      <p:sp>
        <p:nvSpPr>
          <p:cNvPr id="7" name="Rectangle 2082">
            <a:extLst>
              <a:ext uri="{FF2B5EF4-FFF2-40B4-BE49-F238E27FC236}">
                <a16:creationId xmlns:a16="http://schemas.microsoft.com/office/drawing/2014/main" id="{27905073-4677-A733-8297-D5D97AB07D38}"/>
              </a:ext>
            </a:extLst>
          </p:cNvPr>
          <p:cNvSpPr/>
          <p:nvPr/>
        </p:nvSpPr>
        <p:spPr>
          <a:xfrm>
            <a:off x="5023758" y="2983468"/>
            <a:ext cx="4220707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378928" algn="l"/>
              </a:tabLst>
              <a:defRPr/>
            </a:pPr>
            <a:r>
              <a:rPr kumimoji="0" lang="ru-RU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obster" panose="02000506000000020003" pitchFamily="2" charset="0"/>
              </a:rPr>
              <a:t>Спасибо за внимание!</a:t>
            </a:r>
          </a:p>
        </p:txBody>
      </p:sp>
      <p:sp>
        <p:nvSpPr>
          <p:cNvPr id="5" name="Пятиугольник 65">
            <a:extLst>
              <a:ext uri="{FF2B5EF4-FFF2-40B4-BE49-F238E27FC236}">
                <a16:creationId xmlns:a16="http://schemas.microsoft.com/office/drawing/2014/main" id="{019AA3DF-4C9F-2C97-0C3C-46AC3E057F58}"/>
              </a:ext>
            </a:extLst>
          </p:cNvPr>
          <p:cNvSpPr/>
          <p:nvPr/>
        </p:nvSpPr>
        <p:spPr>
          <a:xfrm>
            <a:off x="1097373" y="1223797"/>
            <a:ext cx="3161221" cy="545230"/>
          </a:xfrm>
          <a:prstGeom prst="homePlate">
            <a:avLst>
              <a:gd name="adj" fmla="val 37105"/>
            </a:avLst>
          </a:prstGeom>
          <a:solidFill>
            <a:srgbClr val="F986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indent="358775"/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КОЛИЧЕСТВО ПРОВЕРОК</a:t>
            </a:r>
          </a:p>
        </p:txBody>
      </p:sp>
      <p:sp>
        <p:nvSpPr>
          <p:cNvPr id="6" name="Нашивка 165">
            <a:extLst>
              <a:ext uri="{FF2B5EF4-FFF2-40B4-BE49-F238E27FC236}">
                <a16:creationId xmlns:a16="http://schemas.microsoft.com/office/drawing/2014/main" id="{0F48E039-77E9-ECC8-EEB6-476B82D6E3B9}"/>
              </a:ext>
            </a:extLst>
          </p:cNvPr>
          <p:cNvSpPr/>
          <p:nvPr/>
        </p:nvSpPr>
        <p:spPr bwMode="auto">
          <a:xfrm>
            <a:off x="4170794" y="1207120"/>
            <a:ext cx="370890" cy="561522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Нашивка 166">
            <a:extLst>
              <a:ext uri="{FF2B5EF4-FFF2-40B4-BE49-F238E27FC236}">
                <a16:creationId xmlns:a16="http://schemas.microsoft.com/office/drawing/2014/main" id="{6777C39E-FDF0-EF0C-FFD2-CCF094AF2483}"/>
              </a:ext>
            </a:extLst>
          </p:cNvPr>
          <p:cNvSpPr/>
          <p:nvPr/>
        </p:nvSpPr>
        <p:spPr bwMode="auto">
          <a:xfrm>
            <a:off x="4443698" y="1218637"/>
            <a:ext cx="361510" cy="545230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Пятиугольник 65">
            <a:extLst>
              <a:ext uri="{FF2B5EF4-FFF2-40B4-BE49-F238E27FC236}">
                <a16:creationId xmlns:a16="http://schemas.microsoft.com/office/drawing/2014/main" id="{65952D38-0E7F-0780-1E06-5CF5A43F1B71}"/>
              </a:ext>
            </a:extLst>
          </p:cNvPr>
          <p:cNvSpPr/>
          <p:nvPr/>
        </p:nvSpPr>
        <p:spPr>
          <a:xfrm>
            <a:off x="1097373" y="1948760"/>
            <a:ext cx="3161221" cy="545230"/>
          </a:xfrm>
          <a:prstGeom prst="homePlate">
            <a:avLst>
              <a:gd name="adj" fmla="val 37105"/>
            </a:avLst>
          </a:prstGeom>
          <a:solidFill>
            <a:srgbClr val="74C9B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indent="358775" algn="ctr">
              <a:lnSpc>
                <a:spcPts val="1000"/>
              </a:lnSpc>
            </a:pPr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Нашивка 165">
            <a:extLst>
              <a:ext uri="{FF2B5EF4-FFF2-40B4-BE49-F238E27FC236}">
                <a16:creationId xmlns:a16="http://schemas.microsoft.com/office/drawing/2014/main" id="{7F970DAC-3FC3-7ED3-AE41-8EEE93B54797}"/>
              </a:ext>
            </a:extLst>
          </p:cNvPr>
          <p:cNvSpPr/>
          <p:nvPr/>
        </p:nvSpPr>
        <p:spPr bwMode="auto">
          <a:xfrm>
            <a:off x="4170794" y="1948375"/>
            <a:ext cx="345772" cy="545230"/>
          </a:xfrm>
          <a:prstGeom prst="chevron">
            <a:avLst/>
          </a:prstGeom>
          <a:solidFill>
            <a:srgbClr val="C0E2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66">
            <a:extLst>
              <a:ext uri="{FF2B5EF4-FFF2-40B4-BE49-F238E27FC236}">
                <a16:creationId xmlns:a16="http://schemas.microsoft.com/office/drawing/2014/main" id="{FCFF271D-5AE5-ECB2-7214-8299851795A0}"/>
              </a:ext>
            </a:extLst>
          </p:cNvPr>
          <p:cNvSpPr/>
          <p:nvPr/>
        </p:nvSpPr>
        <p:spPr bwMode="auto">
          <a:xfrm>
            <a:off x="4437634" y="1931698"/>
            <a:ext cx="342716" cy="545230"/>
          </a:xfrm>
          <a:prstGeom prst="chevron">
            <a:avLst/>
          </a:prstGeom>
          <a:solidFill>
            <a:srgbClr val="0099A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ятиугольник 65">
            <a:extLst>
              <a:ext uri="{FF2B5EF4-FFF2-40B4-BE49-F238E27FC236}">
                <a16:creationId xmlns:a16="http://schemas.microsoft.com/office/drawing/2014/main" id="{1E4D411A-0F6B-A568-39DD-2E4E37405BE9}"/>
              </a:ext>
            </a:extLst>
          </p:cNvPr>
          <p:cNvSpPr/>
          <p:nvPr/>
        </p:nvSpPr>
        <p:spPr>
          <a:xfrm>
            <a:off x="1097373" y="2671465"/>
            <a:ext cx="3161221" cy="545302"/>
          </a:xfrm>
          <a:prstGeom prst="homePlate">
            <a:avLst>
              <a:gd name="adj" fmla="val 37105"/>
            </a:avLst>
          </a:prstGeom>
          <a:solidFill>
            <a:srgbClr val="9EAEC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indent="358775">
              <a:lnSpc>
                <a:spcPts val="1000"/>
              </a:lnSpc>
            </a:pPr>
            <a:endParaRPr lang="ru-RU" sz="12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3" name="Нашивка 165">
            <a:extLst>
              <a:ext uri="{FF2B5EF4-FFF2-40B4-BE49-F238E27FC236}">
                <a16:creationId xmlns:a16="http://schemas.microsoft.com/office/drawing/2014/main" id="{404A6093-F98B-F9AF-BA91-2F5BC7A68CD5}"/>
              </a:ext>
            </a:extLst>
          </p:cNvPr>
          <p:cNvSpPr/>
          <p:nvPr/>
        </p:nvSpPr>
        <p:spPr bwMode="auto">
          <a:xfrm>
            <a:off x="4170793" y="2662384"/>
            <a:ext cx="333451" cy="553998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Нашивка 166">
            <a:extLst>
              <a:ext uri="{FF2B5EF4-FFF2-40B4-BE49-F238E27FC236}">
                <a16:creationId xmlns:a16="http://schemas.microsoft.com/office/drawing/2014/main" id="{0719FD23-55F6-D381-B930-A2F27414F602}"/>
              </a:ext>
            </a:extLst>
          </p:cNvPr>
          <p:cNvSpPr/>
          <p:nvPr/>
        </p:nvSpPr>
        <p:spPr bwMode="auto">
          <a:xfrm>
            <a:off x="4409459" y="2671078"/>
            <a:ext cx="319138" cy="545303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ятиугольник 65">
            <a:extLst>
              <a:ext uri="{FF2B5EF4-FFF2-40B4-BE49-F238E27FC236}">
                <a16:creationId xmlns:a16="http://schemas.microsoft.com/office/drawing/2014/main" id="{E048C8A9-5E75-2663-89EA-68234F655113}"/>
              </a:ext>
            </a:extLst>
          </p:cNvPr>
          <p:cNvSpPr/>
          <p:nvPr/>
        </p:nvSpPr>
        <p:spPr>
          <a:xfrm flipH="1">
            <a:off x="4864001" y="1223390"/>
            <a:ext cx="1119369" cy="545230"/>
          </a:xfrm>
          <a:prstGeom prst="homePlate">
            <a:avLst>
              <a:gd name="adj" fmla="val 37105"/>
            </a:avLst>
          </a:prstGeom>
          <a:solidFill>
            <a:srgbClr val="F986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8</a:t>
            </a:r>
            <a:endParaRPr lang="ru-RU" sz="2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16" name="Пятиугольник 65">
            <a:extLst>
              <a:ext uri="{FF2B5EF4-FFF2-40B4-BE49-F238E27FC236}">
                <a16:creationId xmlns:a16="http://schemas.microsoft.com/office/drawing/2014/main" id="{F9F7B160-D4D7-5683-C757-2486D86FD50A}"/>
              </a:ext>
            </a:extLst>
          </p:cNvPr>
          <p:cNvSpPr/>
          <p:nvPr/>
        </p:nvSpPr>
        <p:spPr>
          <a:xfrm flipH="1">
            <a:off x="4864002" y="1939675"/>
            <a:ext cx="1115058" cy="553998"/>
          </a:xfrm>
          <a:prstGeom prst="homePlate">
            <a:avLst>
              <a:gd name="adj" fmla="val 37105"/>
            </a:avLst>
          </a:prstGeom>
          <a:solidFill>
            <a:srgbClr val="74C9B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803 185,2</a:t>
            </a:r>
          </a:p>
        </p:txBody>
      </p:sp>
      <p:sp>
        <p:nvSpPr>
          <p:cNvPr id="17" name="Пятиугольник 65">
            <a:extLst>
              <a:ext uri="{FF2B5EF4-FFF2-40B4-BE49-F238E27FC236}">
                <a16:creationId xmlns:a16="http://schemas.microsoft.com/office/drawing/2014/main" id="{833588C2-FF94-0624-9BAE-B7A46326FA35}"/>
              </a:ext>
            </a:extLst>
          </p:cNvPr>
          <p:cNvSpPr/>
          <p:nvPr/>
        </p:nvSpPr>
        <p:spPr>
          <a:xfrm flipH="1">
            <a:off x="4864002" y="2662452"/>
            <a:ext cx="1141338" cy="553998"/>
          </a:xfrm>
          <a:prstGeom prst="homePlate">
            <a:avLst>
              <a:gd name="adj" fmla="val 37105"/>
            </a:avLst>
          </a:prstGeom>
          <a:solidFill>
            <a:srgbClr val="9EAEC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347 298,0</a:t>
            </a:r>
          </a:p>
        </p:txBody>
      </p:sp>
      <p:sp>
        <p:nvSpPr>
          <p:cNvPr id="18" name="Пятиугольник 65">
            <a:extLst>
              <a:ext uri="{FF2B5EF4-FFF2-40B4-BE49-F238E27FC236}">
                <a16:creationId xmlns:a16="http://schemas.microsoft.com/office/drawing/2014/main" id="{51220247-3DB1-F6DF-F4EE-2DF973108CD2}"/>
              </a:ext>
            </a:extLst>
          </p:cNvPr>
          <p:cNvSpPr/>
          <p:nvPr/>
        </p:nvSpPr>
        <p:spPr>
          <a:xfrm>
            <a:off x="1097373" y="3393857"/>
            <a:ext cx="3161221" cy="543181"/>
          </a:xfrm>
          <a:prstGeom prst="homePlate">
            <a:avLst>
              <a:gd name="adj" fmla="val 37105"/>
            </a:avLst>
          </a:prstGeom>
          <a:solidFill>
            <a:srgbClr val="F986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indent="358775">
              <a:lnSpc>
                <a:spcPts val="1000"/>
              </a:lnSpc>
            </a:pPr>
            <a:endParaRPr lang="ru-RU" sz="1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cs typeface="Arial" panose="020B0604020202020204" pitchFamily="34" charset="0"/>
            </a:endParaRPr>
          </a:p>
        </p:txBody>
      </p:sp>
      <p:sp>
        <p:nvSpPr>
          <p:cNvPr id="19" name="Нашивка 165">
            <a:extLst>
              <a:ext uri="{FF2B5EF4-FFF2-40B4-BE49-F238E27FC236}">
                <a16:creationId xmlns:a16="http://schemas.microsoft.com/office/drawing/2014/main" id="{5B28CD15-20D3-ED03-D77E-ACE1803C471A}"/>
              </a:ext>
            </a:extLst>
          </p:cNvPr>
          <p:cNvSpPr/>
          <p:nvPr/>
        </p:nvSpPr>
        <p:spPr bwMode="auto">
          <a:xfrm>
            <a:off x="4169061" y="3400429"/>
            <a:ext cx="335183" cy="536223"/>
          </a:xfrm>
          <a:prstGeom prst="chevr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66">
            <a:extLst>
              <a:ext uri="{FF2B5EF4-FFF2-40B4-BE49-F238E27FC236}">
                <a16:creationId xmlns:a16="http://schemas.microsoft.com/office/drawing/2014/main" id="{92F6F7C6-96C3-D1A5-7B42-DAB6CD7E0FEB}"/>
              </a:ext>
            </a:extLst>
          </p:cNvPr>
          <p:cNvSpPr/>
          <p:nvPr/>
        </p:nvSpPr>
        <p:spPr bwMode="auto">
          <a:xfrm>
            <a:off x="4391185" y="3390965"/>
            <a:ext cx="336089" cy="545688"/>
          </a:xfrm>
          <a:prstGeom prst="chevron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ятиугольник 65">
            <a:extLst>
              <a:ext uri="{FF2B5EF4-FFF2-40B4-BE49-F238E27FC236}">
                <a16:creationId xmlns:a16="http://schemas.microsoft.com/office/drawing/2014/main" id="{2A26A524-2CF5-82DD-E7D4-1B42090EEE4B}"/>
              </a:ext>
            </a:extLst>
          </p:cNvPr>
          <p:cNvSpPr/>
          <p:nvPr/>
        </p:nvSpPr>
        <p:spPr>
          <a:xfrm>
            <a:off x="1097373" y="4123977"/>
            <a:ext cx="3161221" cy="532948"/>
          </a:xfrm>
          <a:prstGeom prst="homePlate">
            <a:avLst>
              <a:gd name="adj" fmla="val 37105"/>
            </a:avLst>
          </a:prstGeom>
          <a:solidFill>
            <a:srgbClr val="74C9B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marL="358775">
              <a:lnSpc>
                <a:spcPts val="1200"/>
              </a:lnSpc>
            </a:pPr>
            <a:endParaRPr lang="ru-RU" sz="13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/>
              <a:cs typeface="Arial" panose="020B0604020202020204" pitchFamily="34" charset="0"/>
            </a:endParaRPr>
          </a:p>
        </p:txBody>
      </p:sp>
      <p:sp>
        <p:nvSpPr>
          <p:cNvPr id="22" name="Нашивка 165">
            <a:extLst>
              <a:ext uri="{FF2B5EF4-FFF2-40B4-BE49-F238E27FC236}">
                <a16:creationId xmlns:a16="http://schemas.microsoft.com/office/drawing/2014/main" id="{437FA453-CD30-D3B4-9DD8-1E79E5928156}"/>
              </a:ext>
            </a:extLst>
          </p:cNvPr>
          <p:cNvSpPr/>
          <p:nvPr/>
        </p:nvSpPr>
        <p:spPr bwMode="auto">
          <a:xfrm>
            <a:off x="4170793" y="4123592"/>
            <a:ext cx="316881" cy="532948"/>
          </a:xfrm>
          <a:prstGeom prst="chevron">
            <a:avLst/>
          </a:prstGeom>
          <a:solidFill>
            <a:srgbClr val="C0E2E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Нашивка 166">
            <a:extLst>
              <a:ext uri="{FF2B5EF4-FFF2-40B4-BE49-F238E27FC236}">
                <a16:creationId xmlns:a16="http://schemas.microsoft.com/office/drawing/2014/main" id="{D948EE7E-472D-4190-E254-DF322D3CA441}"/>
              </a:ext>
            </a:extLst>
          </p:cNvPr>
          <p:cNvSpPr/>
          <p:nvPr/>
        </p:nvSpPr>
        <p:spPr bwMode="auto">
          <a:xfrm>
            <a:off x="4358322" y="4123592"/>
            <a:ext cx="370889" cy="532948"/>
          </a:xfrm>
          <a:prstGeom prst="chevron">
            <a:avLst/>
          </a:prstGeom>
          <a:solidFill>
            <a:srgbClr val="0099A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Пятиугольник 65">
            <a:extLst>
              <a:ext uri="{FF2B5EF4-FFF2-40B4-BE49-F238E27FC236}">
                <a16:creationId xmlns:a16="http://schemas.microsoft.com/office/drawing/2014/main" id="{52AF8466-14BF-320D-76A7-DDBCB4589962}"/>
              </a:ext>
            </a:extLst>
          </p:cNvPr>
          <p:cNvSpPr/>
          <p:nvPr/>
        </p:nvSpPr>
        <p:spPr>
          <a:xfrm flipH="1">
            <a:off x="4837719" y="3391351"/>
            <a:ext cx="1141339" cy="547489"/>
          </a:xfrm>
          <a:prstGeom prst="homePlate">
            <a:avLst>
              <a:gd name="adj" fmla="val 37105"/>
            </a:avLst>
          </a:prstGeom>
          <a:solidFill>
            <a:srgbClr val="F986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7 798,6</a:t>
            </a:r>
          </a:p>
        </p:txBody>
      </p:sp>
      <p:sp>
        <p:nvSpPr>
          <p:cNvPr id="25" name="Пятиугольник 65">
            <a:extLst>
              <a:ext uri="{FF2B5EF4-FFF2-40B4-BE49-F238E27FC236}">
                <a16:creationId xmlns:a16="http://schemas.microsoft.com/office/drawing/2014/main" id="{C1E52315-2EA5-925F-F680-8ED4F50DBECB}"/>
              </a:ext>
            </a:extLst>
          </p:cNvPr>
          <p:cNvSpPr/>
          <p:nvPr/>
        </p:nvSpPr>
        <p:spPr>
          <a:xfrm flipH="1">
            <a:off x="4864001" y="4109119"/>
            <a:ext cx="1114789" cy="547489"/>
          </a:xfrm>
          <a:prstGeom prst="homePlate">
            <a:avLst>
              <a:gd name="adj" fmla="val 37105"/>
            </a:avLst>
          </a:prstGeom>
          <a:solidFill>
            <a:srgbClr val="74C9B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sz="16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767,6</a:t>
            </a:r>
          </a:p>
        </p:txBody>
      </p:sp>
      <p:sp>
        <p:nvSpPr>
          <p:cNvPr id="26" name="Пятиугольник 65">
            <a:extLst>
              <a:ext uri="{FF2B5EF4-FFF2-40B4-BE49-F238E27FC236}">
                <a16:creationId xmlns:a16="http://schemas.microsoft.com/office/drawing/2014/main" id="{05F1AC1A-3986-ED89-50AB-D6CBD6CF3EC4}"/>
              </a:ext>
            </a:extLst>
          </p:cNvPr>
          <p:cNvSpPr/>
          <p:nvPr/>
        </p:nvSpPr>
        <p:spPr>
          <a:xfrm>
            <a:off x="6691444" y="3047707"/>
            <a:ext cx="1138880" cy="545230"/>
          </a:xfrm>
          <a:prstGeom prst="homePlate">
            <a:avLst>
              <a:gd name="adj" fmla="val 37105"/>
            </a:avLst>
          </a:prstGeom>
          <a:solidFill>
            <a:srgbClr val="9EAEC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5</a:t>
            </a:r>
            <a:endParaRPr lang="ru-RU" sz="2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27" name="Пятиугольник 65">
            <a:extLst>
              <a:ext uri="{FF2B5EF4-FFF2-40B4-BE49-F238E27FC236}">
                <a16:creationId xmlns:a16="http://schemas.microsoft.com/office/drawing/2014/main" id="{623EEC39-425E-BC13-FD8A-9869B346F602}"/>
              </a:ext>
            </a:extLst>
          </p:cNvPr>
          <p:cNvSpPr/>
          <p:nvPr/>
        </p:nvSpPr>
        <p:spPr>
          <a:xfrm>
            <a:off x="6691443" y="3746659"/>
            <a:ext cx="1135740" cy="569122"/>
          </a:xfrm>
          <a:prstGeom prst="homePlate">
            <a:avLst>
              <a:gd name="adj" fmla="val 37105"/>
            </a:avLst>
          </a:prstGeom>
          <a:solidFill>
            <a:srgbClr val="F986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3</a:t>
            </a:r>
            <a:endParaRPr lang="ru-RU" sz="2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28" name="Пятиугольник 65">
            <a:extLst>
              <a:ext uri="{FF2B5EF4-FFF2-40B4-BE49-F238E27FC236}">
                <a16:creationId xmlns:a16="http://schemas.microsoft.com/office/drawing/2014/main" id="{22D8F48F-1CC0-6C56-8745-ED58E04F254C}"/>
              </a:ext>
            </a:extLst>
          </p:cNvPr>
          <p:cNvSpPr/>
          <p:nvPr/>
        </p:nvSpPr>
        <p:spPr>
          <a:xfrm>
            <a:off x="6706427" y="4484559"/>
            <a:ext cx="1135740" cy="553998"/>
          </a:xfrm>
          <a:prstGeom prst="homePlate">
            <a:avLst>
              <a:gd name="adj" fmla="val 37105"/>
            </a:avLst>
          </a:prstGeom>
          <a:solidFill>
            <a:srgbClr val="74C9B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2</a:t>
            </a:r>
            <a:endParaRPr lang="ru-RU" sz="2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D9D2A6B-5790-4B41-CA1A-56B0BB83BAA5}"/>
              </a:ext>
            </a:extLst>
          </p:cNvPr>
          <p:cNvGrpSpPr/>
          <p:nvPr/>
        </p:nvGrpSpPr>
        <p:grpSpPr>
          <a:xfrm flipH="1">
            <a:off x="7890153" y="3065649"/>
            <a:ext cx="3494687" cy="3417015"/>
            <a:chOff x="12258072" y="931334"/>
            <a:chExt cx="3155620" cy="3417015"/>
          </a:xfrm>
        </p:grpSpPr>
        <p:sp>
          <p:nvSpPr>
            <p:cNvPr id="30" name="Пятиугольник 65">
              <a:extLst>
                <a:ext uri="{FF2B5EF4-FFF2-40B4-BE49-F238E27FC236}">
                  <a16:creationId xmlns:a16="http://schemas.microsoft.com/office/drawing/2014/main" id="{3514AAF2-5B31-87A1-B21C-9C99AF7A5F3B}"/>
                </a:ext>
              </a:extLst>
            </p:cNvPr>
            <p:cNvSpPr/>
            <p:nvPr/>
          </p:nvSpPr>
          <p:spPr>
            <a:xfrm>
              <a:off x="12258072" y="931334"/>
              <a:ext cx="2782623" cy="529117"/>
            </a:xfrm>
            <a:prstGeom prst="homePlate">
              <a:avLst>
                <a:gd name="adj" fmla="val 37105"/>
              </a:avLst>
            </a:prstGeom>
            <a:solidFill>
              <a:srgbClr val="9EAE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endParaRPr lang="ru-RU" sz="1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anose="020B0604020202020204" pitchFamily="34" charset="0"/>
              </a:endParaRPr>
            </a:p>
          </p:txBody>
        </p:sp>
        <p:sp>
          <p:nvSpPr>
            <p:cNvPr id="31" name="Нашивка 165">
              <a:extLst>
                <a:ext uri="{FF2B5EF4-FFF2-40B4-BE49-F238E27FC236}">
                  <a16:creationId xmlns:a16="http://schemas.microsoft.com/office/drawing/2014/main" id="{829B2E9F-283F-C38E-348A-66AE618B11B8}"/>
                </a:ext>
              </a:extLst>
            </p:cNvPr>
            <p:cNvSpPr/>
            <p:nvPr/>
          </p:nvSpPr>
          <p:spPr bwMode="auto">
            <a:xfrm>
              <a:off x="14952893" y="969320"/>
              <a:ext cx="273268" cy="49074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Нашивка 166">
              <a:extLst>
                <a:ext uri="{FF2B5EF4-FFF2-40B4-BE49-F238E27FC236}">
                  <a16:creationId xmlns:a16="http://schemas.microsoft.com/office/drawing/2014/main" id="{8E06B7F3-33ED-C542-689B-7A4C9DA05999}"/>
                </a:ext>
              </a:extLst>
            </p:cNvPr>
            <p:cNvSpPr/>
            <p:nvPr/>
          </p:nvSpPr>
          <p:spPr bwMode="auto">
            <a:xfrm>
              <a:off x="15140422" y="968935"/>
              <a:ext cx="273268" cy="49113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Пятиугольник 65">
              <a:extLst>
                <a:ext uri="{FF2B5EF4-FFF2-40B4-BE49-F238E27FC236}">
                  <a16:creationId xmlns:a16="http://schemas.microsoft.com/office/drawing/2014/main" id="{926E340F-AB03-A804-C4BA-C17F0C2CC33B}"/>
                </a:ext>
              </a:extLst>
            </p:cNvPr>
            <p:cNvSpPr/>
            <p:nvPr/>
          </p:nvSpPr>
          <p:spPr>
            <a:xfrm>
              <a:off x="12258074" y="1656297"/>
              <a:ext cx="2782621" cy="529117"/>
            </a:xfrm>
            <a:prstGeom prst="homePlate">
              <a:avLst>
                <a:gd name="adj" fmla="val 37105"/>
              </a:avLst>
            </a:prstGeom>
            <a:solidFill>
              <a:srgbClr val="F9866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endParaRPr lang="ru-RU" sz="1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anose="020B0604020202020204" pitchFamily="34" charset="0"/>
              </a:endParaRPr>
            </a:p>
          </p:txBody>
        </p:sp>
        <p:sp>
          <p:nvSpPr>
            <p:cNvPr id="34" name="Нашивка 165">
              <a:extLst>
                <a:ext uri="{FF2B5EF4-FFF2-40B4-BE49-F238E27FC236}">
                  <a16:creationId xmlns:a16="http://schemas.microsoft.com/office/drawing/2014/main" id="{05F5258F-F50C-9DEA-33DB-45064617A3BB}"/>
                </a:ext>
              </a:extLst>
            </p:cNvPr>
            <p:cNvSpPr/>
            <p:nvPr/>
          </p:nvSpPr>
          <p:spPr bwMode="auto">
            <a:xfrm>
              <a:off x="14952893" y="1658008"/>
              <a:ext cx="273268" cy="527021"/>
            </a:xfrm>
            <a:prstGeom prst="chevr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5" name="Нашивка 166">
              <a:extLst>
                <a:ext uri="{FF2B5EF4-FFF2-40B4-BE49-F238E27FC236}">
                  <a16:creationId xmlns:a16="http://schemas.microsoft.com/office/drawing/2014/main" id="{37533E47-7797-FD82-4243-3DE168E716E8}"/>
                </a:ext>
              </a:extLst>
            </p:cNvPr>
            <p:cNvSpPr/>
            <p:nvPr/>
          </p:nvSpPr>
          <p:spPr bwMode="auto">
            <a:xfrm>
              <a:off x="15127074" y="1655436"/>
              <a:ext cx="286618" cy="529593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Пятиугольник 65">
              <a:extLst>
                <a:ext uri="{FF2B5EF4-FFF2-40B4-BE49-F238E27FC236}">
                  <a16:creationId xmlns:a16="http://schemas.microsoft.com/office/drawing/2014/main" id="{C2EE0900-FE9C-F190-09D6-241BED52386D}"/>
                </a:ext>
              </a:extLst>
            </p:cNvPr>
            <p:cNvSpPr/>
            <p:nvPr/>
          </p:nvSpPr>
          <p:spPr>
            <a:xfrm>
              <a:off x="12258075" y="2340599"/>
              <a:ext cx="2782620" cy="567591"/>
            </a:xfrm>
            <a:prstGeom prst="homePlate">
              <a:avLst>
                <a:gd name="adj" fmla="val 37105"/>
              </a:avLst>
            </a:prstGeom>
            <a:solidFill>
              <a:srgbClr val="74C9B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endParaRPr lang="ru-RU" sz="1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anose="020B0604020202020204" pitchFamily="34" charset="0"/>
              </a:endParaRPr>
            </a:p>
          </p:txBody>
        </p:sp>
        <p:sp>
          <p:nvSpPr>
            <p:cNvPr id="37" name="Нашивка 165">
              <a:extLst>
                <a:ext uri="{FF2B5EF4-FFF2-40B4-BE49-F238E27FC236}">
                  <a16:creationId xmlns:a16="http://schemas.microsoft.com/office/drawing/2014/main" id="{2D5A7F50-8EBC-7066-B9A3-80DD03D92EC9}"/>
                </a:ext>
              </a:extLst>
            </p:cNvPr>
            <p:cNvSpPr/>
            <p:nvPr/>
          </p:nvSpPr>
          <p:spPr bwMode="auto">
            <a:xfrm>
              <a:off x="14908443" y="2346608"/>
              <a:ext cx="317718" cy="561197"/>
            </a:xfrm>
            <a:prstGeom prst="chevron">
              <a:avLst/>
            </a:prstGeom>
            <a:solidFill>
              <a:srgbClr val="C0E2E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Нашивка 166">
              <a:extLst>
                <a:ext uri="{FF2B5EF4-FFF2-40B4-BE49-F238E27FC236}">
                  <a16:creationId xmlns:a16="http://schemas.microsoft.com/office/drawing/2014/main" id="{942E0210-A8C3-9949-A08F-12B030A035E7}"/>
                </a:ext>
              </a:extLst>
            </p:cNvPr>
            <p:cNvSpPr/>
            <p:nvPr/>
          </p:nvSpPr>
          <p:spPr bwMode="auto">
            <a:xfrm>
              <a:off x="15127115" y="2360805"/>
              <a:ext cx="286577" cy="547002"/>
            </a:xfrm>
            <a:prstGeom prst="chevron">
              <a:avLst/>
            </a:prstGeom>
            <a:solidFill>
              <a:srgbClr val="0099A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Пятиугольник 65">
              <a:extLst>
                <a:ext uri="{FF2B5EF4-FFF2-40B4-BE49-F238E27FC236}">
                  <a16:creationId xmlns:a16="http://schemas.microsoft.com/office/drawing/2014/main" id="{10C6056B-7106-E5F7-C8A3-29C92760762C}"/>
                </a:ext>
              </a:extLst>
            </p:cNvPr>
            <p:cNvSpPr/>
            <p:nvPr/>
          </p:nvSpPr>
          <p:spPr>
            <a:xfrm>
              <a:off x="12258076" y="3067277"/>
              <a:ext cx="2782619" cy="561185"/>
            </a:xfrm>
            <a:prstGeom prst="homePlate">
              <a:avLst>
                <a:gd name="adj" fmla="val 37105"/>
              </a:avLst>
            </a:prstGeom>
            <a:solidFill>
              <a:srgbClr val="9EAE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pPr>
                <a:lnSpc>
                  <a:spcPts val="1500"/>
                </a:lnSpc>
              </a:pPr>
              <a:endParaRPr lang="ru-RU" sz="1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anose="020B0604020202020204" pitchFamily="34" charset="0"/>
              </a:endParaRPr>
            </a:p>
          </p:txBody>
        </p:sp>
        <p:sp>
          <p:nvSpPr>
            <p:cNvPr id="40" name="Нашивка 165">
              <a:extLst>
                <a:ext uri="{FF2B5EF4-FFF2-40B4-BE49-F238E27FC236}">
                  <a16:creationId xmlns:a16="http://schemas.microsoft.com/office/drawing/2014/main" id="{FD028849-9C7D-BE01-D69D-678E67ECD927}"/>
                </a:ext>
              </a:extLst>
            </p:cNvPr>
            <p:cNvSpPr/>
            <p:nvPr/>
          </p:nvSpPr>
          <p:spPr bwMode="auto">
            <a:xfrm>
              <a:off x="14939544" y="3083968"/>
              <a:ext cx="286617" cy="544110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Нашивка 166">
              <a:extLst>
                <a:ext uri="{FF2B5EF4-FFF2-40B4-BE49-F238E27FC236}">
                  <a16:creationId xmlns:a16="http://schemas.microsoft.com/office/drawing/2014/main" id="{AE8D0937-98AC-9C90-0585-BF44CDD42292}"/>
                </a:ext>
              </a:extLst>
            </p:cNvPr>
            <p:cNvSpPr/>
            <p:nvPr/>
          </p:nvSpPr>
          <p:spPr bwMode="auto">
            <a:xfrm>
              <a:off x="15140424" y="3081076"/>
              <a:ext cx="273268" cy="547002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Пятиугольник 65">
              <a:extLst>
                <a:ext uri="{FF2B5EF4-FFF2-40B4-BE49-F238E27FC236}">
                  <a16:creationId xmlns:a16="http://schemas.microsoft.com/office/drawing/2014/main" id="{AC0D1AA6-2A71-783E-7A13-33A0BDEEBFCD}"/>
                </a:ext>
              </a:extLst>
            </p:cNvPr>
            <p:cNvSpPr/>
            <p:nvPr/>
          </p:nvSpPr>
          <p:spPr>
            <a:xfrm>
              <a:off x="12258077" y="3787164"/>
              <a:ext cx="2782617" cy="561185"/>
            </a:xfrm>
            <a:prstGeom prst="homePlate">
              <a:avLst>
                <a:gd name="adj" fmla="val 37105"/>
              </a:avLst>
            </a:prstGeom>
            <a:solidFill>
              <a:srgbClr val="F9866B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rtlCol="0" anchor="ctr"/>
            <a:lstStyle/>
            <a:p>
              <a:pPr>
                <a:lnSpc>
                  <a:spcPts val="1200"/>
                </a:lnSpc>
              </a:pPr>
              <a:endParaRPr lang="ru-RU" sz="13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cs typeface="Arial" panose="020B0604020202020204" pitchFamily="34" charset="0"/>
              </a:endParaRPr>
            </a:p>
          </p:txBody>
        </p:sp>
        <p:sp>
          <p:nvSpPr>
            <p:cNvPr id="43" name="Нашивка 165">
              <a:extLst>
                <a:ext uri="{FF2B5EF4-FFF2-40B4-BE49-F238E27FC236}">
                  <a16:creationId xmlns:a16="http://schemas.microsoft.com/office/drawing/2014/main" id="{FA5CF394-16BB-C66A-4320-21A9F2D27FC4}"/>
                </a:ext>
              </a:extLst>
            </p:cNvPr>
            <p:cNvSpPr/>
            <p:nvPr/>
          </p:nvSpPr>
          <p:spPr bwMode="auto">
            <a:xfrm>
              <a:off x="14952893" y="3804239"/>
              <a:ext cx="273268" cy="543726"/>
            </a:xfrm>
            <a:prstGeom prst="chevron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4" name="Нашивка 166">
              <a:extLst>
                <a:ext uri="{FF2B5EF4-FFF2-40B4-BE49-F238E27FC236}">
                  <a16:creationId xmlns:a16="http://schemas.microsoft.com/office/drawing/2014/main" id="{C6E55652-1C13-874D-5FA9-A350CC6E255D}"/>
                </a:ext>
              </a:extLst>
            </p:cNvPr>
            <p:cNvSpPr/>
            <p:nvPr/>
          </p:nvSpPr>
          <p:spPr bwMode="auto">
            <a:xfrm>
              <a:off x="15127073" y="3804239"/>
              <a:ext cx="286618" cy="543726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45" name="Пятиугольник 65">
            <a:extLst>
              <a:ext uri="{FF2B5EF4-FFF2-40B4-BE49-F238E27FC236}">
                <a16:creationId xmlns:a16="http://schemas.microsoft.com/office/drawing/2014/main" id="{E54DECEE-2F91-B348-D20B-2C4638C2E278}"/>
              </a:ext>
            </a:extLst>
          </p:cNvPr>
          <p:cNvSpPr/>
          <p:nvPr/>
        </p:nvSpPr>
        <p:spPr>
          <a:xfrm>
            <a:off x="6710954" y="5199763"/>
            <a:ext cx="1116229" cy="561185"/>
          </a:xfrm>
          <a:prstGeom prst="homePlate">
            <a:avLst>
              <a:gd name="adj" fmla="val 37105"/>
            </a:avLst>
          </a:prstGeom>
          <a:solidFill>
            <a:srgbClr val="9EAEC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20,0</a:t>
            </a:r>
          </a:p>
        </p:txBody>
      </p:sp>
      <p:sp>
        <p:nvSpPr>
          <p:cNvPr id="46" name="Пятиугольник 65">
            <a:extLst>
              <a:ext uri="{FF2B5EF4-FFF2-40B4-BE49-F238E27FC236}">
                <a16:creationId xmlns:a16="http://schemas.microsoft.com/office/drawing/2014/main" id="{167E16C0-BC68-8BDC-4A57-46146A85E2CF}"/>
              </a:ext>
            </a:extLst>
          </p:cNvPr>
          <p:cNvSpPr/>
          <p:nvPr/>
        </p:nvSpPr>
        <p:spPr>
          <a:xfrm>
            <a:off x="6706427" y="5924080"/>
            <a:ext cx="1123896" cy="554636"/>
          </a:xfrm>
          <a:prstGeom prst="homePlate">
            <a:avLst>
              <a:gd name="adj" fmla="val 37105"/>
            </a:avLst>
          </a:prstGeom>
          <a:solidFill>
            <a:srgbClr val="F9866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krobat ExtraBold" panose="00000900000000000000" pitchFamily="2" charset="-52"/>
                <a:cs typeface="Arial" panose="020B0604020202020204" pitchFamily="34" charset="0"/>
              </a:rPr>
              <a:t>10,0</a:t>
            </a:r>
            <a:endParaRPr lang="ru-RU" sz="2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krobat ExtraBold" panose="000009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47" name="Google Shape;8408;p58">
            <a:extLst>
              <a:ext uri="{FF2B5EF4-FFF2-40B4-BE49-F238E27FC236}">
                <a16:creationId xmlns:a16="http://schemas.microsoft.com/office/drawing/2014/main" id="{42EBDF38-C74C-F9C3-BA5B-24D896904B33}"/>
              </a:ext>
            </a:extLst>
          </p:cNvPr>
          <p:cNvSpPr/>
          <p:nvPr/>
        </p:nvSpPr>
        <p:spPr>
          <a:xfrm>
            <a:off x="1169217" y="2057276"/>
            <a:ext cx="367885" cy="352787"/>
          </a:xfrm>
          <a:custGeom>
            <a:avLst/>
            <a:gdLst/>
            <a:ahLst/>
            <a:cxnLst/>
            <a:rect l="l" t="t" r="r" b="b"/>
            <a:pathLst>
              <a:path w="11909" h="11847" extrusionOk="0">
                <a:moveTo>
                  <a:pt x="3560" y="2647"/>
                </a:moveTo>
                <a:lnTo>
                  <a:pt x="3560" y="3561"/>
                </a:lnTo>
                <a:lnTo>
                  <a:pt x="2615" y="3561"/>
                </a:lnTo>
                <a:lnTo>
                  <a:pt x="3560" y="2647"/>
                </a:lnTo>
                <a:close/>
                <a:moveTo>
                  <a:pt x="6616" y="4222"/>
                </a:moveTo>
                <a:cubicBezTo>
                  <a:pt x="7971" y="4285"/>
                  <a:pt x="9074" y="5325"/>
                  <a:pt x="9074" y="6680"/>
                </a:cubicBezTo>
                <a:cubicBezTo>
                  <a:pt x="9074" y="8003"/>
                  <a:pt x="7971" y="9106"/>
                  <a:pt x="6616" y="9106"/>
                </a:cubicBezTo>
                <a:cubicBezTo>
                  <a:pt x="5293" y="9106"/>
                  <a:pt x="4190" y="8003"/>
                  <a:pt x="4190" y="6680"/>
                </a:cubicBezTo>
                <a:cubicBezTo>
                  <a:pt x="4190" y="5325"/>
                  <a:pt x="5293" y="4222"/>
                  <a:pt x="6616" y="4222"/>
                </a:cubicBezTo>
                <a:close/>
                <a:moveTo>
                  <a:pt x="7687" y="757"/>
                </a:moveTo>
                <a:lnTo>
                  <a:pt x="7687" y="1513"/>
                </a:lnTo>
                <a:lnTo>
                  <a:pt x="3875" y="1513"/>
                </a:lnTo>
                <a:cubicBezTo>
                  <a:pt x="3781" y="1513"/>
                  <a:pt x="3655" y="1544"/>
                  <a:pt x="3623" y="1639"/>
                </a:cubicBezTo>
                <a:lnTo>
                  <a:pt x="1512" y="3718"/>
                </a:lnTo>
                <a:cubicBezTo>
                  <a:pt x="1418" y="3813"/>
                  <a:pt x="1386" y="3876"/>
                  <a:pt x="1386" y="3939"/>
                </a:cubicBezTo>
                <a:lnTo>
                  <a:pt x="1386" y="9862"/>
                </a:lnTo>
                <a:lnTo>
                  <a:pt x="662" y="9862"/>
                </a:lnTo>
                <a:lnTo>
                  <a:pt x="662" y="757"/>
                </a:lnTo>
                <a:close/>
                <a:moveTo>
                  <a:pt x="8380" y="2175"/>
                </a:moveTo>
                <a:lnTo>
                  <a:pt x="8380" y="4128"/>
                </a:lnTo>
                <a:cubicBezTo>
                  <a:pt x="7876" y="3813"/>
                  <a:pt x="7278" y="3592"/>
                  <a:pt x="6648" y="3592"/>
                </a:cubicBezTo>
                <a:cubicBezTo>
                  <a:pt x="4915" y="3592"/>
                  <a:pt x="3560" y="5010"/>
                  <a:pt x="3560" y="6711"/>
                </a:cubicBezTo>
                <a:cubicBezTo>
                  <a:pt x="3560" y="8444"/>
                  <a:pt x="4946" y="9830"/>
                  <a:pt x="6648" y="9830"/>
                </a:cubicBezTo>
                <a:cubicBezTo>
                  <a:pt x="7120" y="9830"/>
                  <a:pt x="7593" y="9704"/>
                  <a:pt x="8002" y="9515"/>
                </a:cubicBezTo>
                <a:lnTo>
                  <a:pt x="8380" y="9893"/>
                </a:lnTo>
                <a:lnTo>
                  <a:pt x="8380" y="10492"/>
                </a:lnTo>
                <a:lnTo>
                  <a:pt x="2079" y="10492"/>
                </a:lnTo>
                <a:lnTo>
                  <a:pt x="2079" y="4285"/>
                </a:lnTo>
                <a:lnTo>
                  <a:pt x="3875" y="4285"/>
                </a:lnTo>
                <a:cubicBezTo>
                  <a:pt x="4064" y="4285"/>
                  <a:pt x="4222" y="4128"/>
                  <a:pt x="4222" y="3907"/>
                </a:cubicBezTo>
                <a:lnTo>
                  <a:pt x="4222" y="2175"/>
                </a:lnTo>
                <a:close/>
                <a:moveTo>
                  <a:pt x="9074" y="8633"/>
                </a:moveTo>
                <a:lnTo>
                  <a:pt x="11027" y="10618"/>
                </a:lnTo>
                <a:cubicBezTo>
                  <a:pt x="11153" y="10744"/>
                  <a:pt x="11153" y="10964"/>
                  <a:pt x="11027" y="11090"/>
                </a:cubicBezTo>
                <a:cubicBezTo>
                  <a:pt x="10964" y="11153"/>
                  <a:pt x="10877" y="11185"/>
                  <a:pt x="10791" y="11185"/>
                </a:cubicBezTo>
                <a:cubicBezTo>
                  <a:pt x="10704" y="11185"/>
                  <a:pt x="10617" y="11153"/>
                  <a:pt x="10554" y="11090"/>
                </a:cubicBezTo>
                <a:lnTo>
                  <a:pt x="8601" y="9106"/>
                </a:lnTo>
                <a:cubicBezTo>
                  <a:pt x="8790" y="9011"/>
                  <a:pt x="8948" y="8791"/>
                  <a:pt x="9074" y="8633"/>
                </a:cubicBezTo>
                <a:close/>
                <a:moveTo>
                  <a:pt x="347" y="1"/>
                </a:moveTo>
                <a:cubicBezTo>
                  <a:pt x="158" y="1"/>
                  <a:pt x="0" y="190"/>
                  <a:pt x="0" y="379"/>
                </a:cubicBezTo>
                <a:lnTo>
                  <a:pt x="0" y="10145"/>
                </a:lnTo>
                <a:cubicBezTo>
                  <a:pt x="0" y="10334"/>
                  <a:pt x="158" y="10492"/>
                  <a:pt x="347" y="10492"/>
                </a:cubicBezTo>
                <a:lnTo>
                  <a:pt x="1386" y="10492"/>
                </a:lnTo>
                <a:lnTo>
                  <a:pt x="1386" y="10838"/>
                </a:lnTo>
                <a:cubicBezTo>
                  <a:pt x="1386" y="11059"/>
                  <a:pt x="1544" y="11216"/>
                  <a:pt x="1733" y="11216"/>
                </a:cubicBezTo>
                <a:lnTo>
                  <a:pt x="8695" y="11216"/>
                </a:lnTo>
                <a:cubicBezTo>
                  <a:pt x="8916" y="11216"/>
                  <a:pt x="9074" y="11059"/>
                  <a:pt x="9074" y="10838"/>
                </a:cubicBezTo>
                <a:lnTo>
                  <a:pt x="9074" y="10586"/>
                </a:lnTo>
                <a:lnTo>
                  <a:pt x="10050" y="11563"/>
                </a:lnTo>
                <a:cubicBezTo>
                  <a:pt x="10239" y="11752"/>
                  <a:pt x="10507" y="11847"/>
                  <a:pt x="10775" y="11847"/>
                </a:cubicBezTo>
                <a:cubicBezTo>
                  <a:pt x="11043" y="11847"/>
                  <a:pt x="11310" y="11752"/>
                  <a:pt x="11499" y="11563"/>
                </a:cubicBezTo>
                <a:cubicBezTo>
                  <a:pt x="11909" y="11153"/>
                  <a:pt x="11909" y="10492"/>
                  <a:pt x="11499" y="10114"/>
                </a:cubicBezTo>
                <a:lnTo>
                  <a:pt x="9420" y="8003"/>
                </a:lnTo>
                <a:cubicBezTo>
                  <a:pt x="9609" y="7625"/>
                  <a:pt x="9735" y="7152"/>
                  <a:pt x="9735" y="6680"/>
                </a:cubicBezTo>
                <a:cubicBezTo>
                  <a:pt x="9735" y="5924"/>
                  <a:pt x="9452" y="5262"/>
                  <a:pt x="9011" y="4695"/>
                </a:cubicBezTo>
                <a:lnTo>
                  <a:pt x="9011" y="1828"/>
                </a:lnTo>
                <a:cubicBezTo>
                  <a:pt x="9011" y="1639"/>
                  <a:pt x="8853" y="1481"/>
                  <a:pt x="8664" y="1481"/>
                </a:cubicBezTo>
                <a:lnTo>
                  <a:pt x="8317" y="1481"/>
                </a:lnTo>
                <a:lnTo>
                  <a:pt x="8317" y="379"/>
                </a:lnTo>
                <a:cubicBezTo>
                  <a:pt x="8317" y="190"/>
                  <a:pt x="8160" y="1"/>
                  <a:pt x="7971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7880;p57">
            <a:extLst>
              <a:ext uri="{FF2B5EF4-FFF2-40B4-BE49-F238E27FC236}">
                <a16:creationId xmlns:a16="http://schemas.microsoft.com/office/drawing/2014/main" id="{81F78D12-2BF2-CF46-E3E4-89891425BD17}"/>
              </a:ext>
            </a:extLst>
          </p:cNvPr>
          <p:cNvGrpSpPr/>
          <p:nvPr/>
        </p:nvGrpSpPr>
        <p:grpSpPr>
          <a:xfrm>
            <a:off x="1169217" y="1288674"/>
            <a:ext cx="441033" cy="418047"/>
            <a:chOff x="-4570325" y="2405775"/>
            <a:chExt cx="294600" cy="293825"/>
          </a:xfrm>
          <a:solidFill>
            <a:schemeClr val="bg1"/>
          </a:solidFill>
        </p:grpSpPr>
        <p:sp>
          <p:nvSpPr>
            <p:cNvPr id="49" name="Google Shape;7881;p57">
              <a:extLst>
                <a:ext uri="{FF2B5EF4-FFF2-40B4-BE49-F238E27FC236}">
                  <a16:creationId xmlns:a16="http://schemas.microsoft.com/office/drawing/2014/main" id="{4B11109A-3970-5C03-3147-A6D4BF5F2907}"/>
                </a:ext>
              </a:extLst>
            </p:cNvPr>
            <p:cNvSpPr/>
            <p:nvPr/>
          </p:nvSpPr>
          <p:spPr>
            <a:xfrm>
              <a:off x="-4570325" y="2405775"/>
              <a:ext cx="294600" cy="293825"/>
            </a:xfrm>
            <a:custGeom>
              <a:avLst/>
              <a:gdLst/>
              <a:ahLst/>
              <a:cxnLst/>
              <a:rect l="l" t="t" r="r" b="b"/>
              <a:pathLst>
                <a:path w="11784" h="11753" extrusionOk="0">
                  <a:moveTo>
                    <a:pt x="5734" y="694"/>
                  </a:moveTo>
                  <a:cubicBezTo>
                    <a:pt x="7624" y="694"/>
                    <a:pt x="9168" y="2238"/>
                    <a:pt x="9168" y="4128"/>
                  </a:cubicBezTo>
                  <a:cubicBezTo>
                    <a:pt x="9168" y="6050"/>
                    <a:pt x="7624" y="7594"/>
                    <a:pt x="5734" y="7594"/>
                  </a:cubicBezTo>
                  <a:cubicBezTo>
                    <a:pt x="3844" y="7594"/>
                    <a:pt x="2332" y="6018"/>
                    <a:pt x="2332" y="4128"/>
                  </a:cubicBezTo>
                  <a:cubicBezTo>
                    <a:pt x="2332" y="2238"/>
                    <a:pt x="3844" y="694"/>
                    <a:pt x="5734" y="694"/>
                  </a:cubicBezTo>
                  <a:close/>
                  <a:moveTo>
                    <a:pt x="977" y="7531"/>
                  </a:moveTo>
                  <a:cubicBezTo>
                    <a:pt x="1166" y="7531"/>
                    <a:pt x="1323" y="7688"/>
                    <a:pt x="1323" y="7909"/>
                  </a:cubicBezTo>
                  <a:cubicBezTo>
                    <a:pt x="1292" y="8129"/>
                    <a:pt x="1134" y="8255"/>
                    <a:pt x="977" y="8255"/>
                  </a:cubicBezTo>
                  <a:cubicBezTo>
                    <a:pt x="788" y="8255"/>
                    <a:pt x="630" y="8098"/>
                    <a:pt x="630" y="7909"/>
                  </a:cubicBezTo>
                  <a:cubicBezTo>
                    <a:pt x="630" y="7688"/>
                    <a:pt x="788" y="7531"/>
                    <a:pt x="977" y="7531"/>
                  </a:cubicBezTo>
                  <a:close/>
                  <a:moveTo>
                    <a:pt x="10586" y="7531"/>
                  </a:moveTo>
                  <a:cubicBezTo>
                    <a:pt x="10775" y="7531"/>
                    <a:pt x="10932" y="7688"/>
                    <a:pt x="10932" y="7909"/>
                  </a:cubicBezTo>
                  <a:cubicBezTo>
                    <a:pt x="10932" y="8129"/>
                    <a:pt x="10775" y="8255"/>
                    <a:pt x="10586" y="8255"/>
                  </a:cubicBezTo>
                  <a:cubicBezTo>
                    <a:pt x="10397" y="8255"/>
                    <a:pt x="10239" y="8098"/>
                    <a:pt x="10239" y="7909"/>
                  </a:cubicBezTo>
                  <a:cubicBezTo>
                    <a:pt x="10239" y="7688"/>
                    <a:pt x="10397" y="7531"/>
                    <a:pt x="10586" y="7531"/>
                  </a:cubicBezTo>
                  <a:close/>
                  <a:moveTo>
                    <a:pt x="3025" y="9641"/>
                  </a:moveTo>
                  <a:cubicBezTo>
                    <a:pt x="3214" y="9641"/>
                    <a:pt x="3371" y="9799"/>
                    <a:pt x="3371" y="9988"/>
                  </a:cubicBezTo>
                  <a:cubicBezTo>
                    <a:pt x="3340" y="10177"/>
                    <a:pt x="3214" y="10335"/>
                    <a:pt x="3025" y="10335"/>
                  </a:cubicBezTo>
                  <a:cubicBezTo>
                    <a:pt x="2836" y="10335"/>
                    <a:pt x="2678" y="10177"/>
                    <a:pt x="2678" y="9988"/>
                  </a:cubicBezTo>
                  <a:cubicBezTo>
                    <a:pt x="2678" y="9799"/>
                    <a:pt x="2836" y="9641"/>
                    <a:pt x="3025" y="9641"/>
                  </a:cubicBezTo>
                  <a:close/>
                  <a:moveTo>
                    <a:pt x="8475" y="9641"/>
                  </a:moveTo>
                  <a:cubicBezTo>
                    <a:pt x="8696" y="9641"/>
                    <a:pt x="8822" y="9799"/>
                    <a:pt x="8822" y="9988"/>
                  </a:cubicBezTo>
                  <a:cubicBezTo>
                    <a:pt x="8822" y="10177"/>
                    <a:pt x="8664" y="10335"/>
                    <a:pt x="8475" y="10335"/>
                  </a:cubicBezTo>
                  <a:cubicBezTo>
                    <a:pt x="8255" y="10335"/>
                    <a:pt x="8128" y="10177"/>
                    <a:pt x="8128" y="9988"/>
                  </a:cubicBezTo>
                  <a:cubicBezTo>
                    <a:pt x="8128" y="9799"/>
                    <a:pt x="8255" y="9641"/>
                    <a:pt x="8475" y="9641"/>
                  </a:cubicBezTo>
                  <a:close/>
                  <a:moveTo>
                    <a:pt x="5734" y="10303"/>
                  </a:moveTo>
                  <a:cubicBezTo>
                    <a:pt x="5955" y="10303"/>
                    <a:pt x="6112" y="10461"/>
                    <a:pt x="6112" y="10650"/>
                  </a:cubicBezTo>
                  <a:cubicBezTo>
                    <a:pt x="6112" y="10839"/>
                    <a:pt x="5955" y="10996"/>
                    <a:pt x="5734" y="10996"/>
                  </a:cubicBezTo>
                  <a:cubicBezTo>
                    <a:pt x="5545" y="10996"/>
                    <a:pt x="5388" y="10839"/>
                    <a:pt x="5388" y="10650"/>
                  </a:cubicBezTo>
                  <a:cubicBezTo>
                    <a:pt x="5388" y="10461"/>
                    <a:pt x="5545" y="10303"/>
                    <a:pt x="5734" y="10303"/>
                  </a:cubicBezTo>
                  <a:close/>
                  <a:moveTo>
                    <a:pt x="5797" y="1"/>
                  </a:moveTo>
                  <a:cubicBezTo>
                    <a:pt x="3497" y="1"/>
                    <a:pt x="1701" y="1860"/>
                    <a:pt x="1701" y="4097"/>
                  </a:cubicBezTo>
                  <a:cubicBezTo>
                    <a:pt x="1701" y="5010"/>
                    <a:pt x="2017" y="5924"/>
                    <a:pt x="2552" y="6617"/>
                  </a:cubicBezTo>
                  <a:lnTo>
                    <a:pt x="1701" y="7153"/>
                  </a:lnTo>
                  <a:cubicBezTo>
                    <a:pt x="1481" y="6995"/>
                    <a:pt x="1260" y="6901"/>
                    <a:pt x="1040" y="6901"/>
                  </a:cubicBezTo>
                  <a:cubicBezTo>
                    <a:pt x="473" y="6901"/>
                    <a:pt x="0" y="7373"/>
                    <a:pt x="0" y="7940"/>
                  </a:cubicBezTo>
                  <a:cubicBezTo>
                    <a:pt x="0" y="8476"/>
                    <a:pt x="473" y="8948"/>
                    <a:pt x="1040" y="8948"/>
                  </a:cubicBezTo>
                  <a:cubicBezTo>
                    <a:pt x="1575" y="8948"/>
                    <a:pt x="2048" y="8476"/>
                    <a:pt x="2048" y="7940"/>
                  </a:cubicBezTo>
                  <a:lnTo>
                    <a:pt x="2048" y="7751"/>
                  </a:lnTo>
                  <a:lnTo>
                    <a:pt x="3088" y="7153"/>
                  </a:lnTo>
                  <a:cubicBezTo>
                    <a:pt x="3340" y="7373"/>
                    <a:pt x="3623" y="7625"/>
                    <a:pt x="3970" y="7783"/>
                  </a:cubicBezTo>
                  <a:lnTo>
                    <a:pt x="3308" y="8948"/>
                  </a:lnTo>
                  <a:lnTo>
                    <a:pt x="3119" y="8948"/>
                  </a:lnTo>
                  <a:cubicBezTo>
                    <a:pt x="2552" y="8948"/>
                    <a:pt x="2080" y="9421"/>
                    <a:pt x="2080" y="9988"/>
                  </a:cubicBezTo>
                  <a:cubicBezTo>
                    <a:pt x="2080" y="10524"/>
                    <a:pt x="2552" y="10996"/>
                    <a:pt x="3119" y="10996"/>
                  </a:cubicBezTo>
                  <a:cubicBezTo>
                    <a:pt x="3655" y="10996"/>
                    <a:pt x="4127" y="10524"/>
                    <a:pt x="4127" y="9988"/>
                  </a:cubicBezTo>
                  <a:cubicBezTo>
                    <a:pt x="4127" y="9736"/>
                    <a:pt x="4064" y="9515"/>
                    <a:pt x="3907" y="9326"/>
                  </a:cubicBezTo>
                  <a:lnTo>
                    <a:pt x="4600" y="8098"/>
                  </a:lnTo>
                  <a:cubicBezTo>
                    <a:pt x="4883" y="8161"/>
                    <a:pt x="5199" y="8255"/>
                    <a:pt x="5514" y="8287"/>
                  </a:cubicBezTo>
                  <a:lnTo>
                    <a:pt x="5514" y="9736"/>
                  </a:lnTo>
                  <a:cubicBezTo>
                    <a:pt x="5136" y="9894"/>
                    <a:pt x="4852" y="10272"/>
                    <a:pt x="4852" y="10713"/>
                  </a:cubicBezTo>
                  <a:cubicBezTo>
                    <a:pt x="4852" y="11280"/>
                    <a:pt x="5325" y="11752"/>
                    <a:pt x="5860" y="11752"/>
                  </a:cubicBezTo>
                  <a:cubicBezTo>
                    <a:pt x="6427" y="11752"/>
                    <a:pt x="6900" y="11280"/>
                    <a:pt x="6900" y="10713"/>
                  </a:cubicBezTo>
                  <a:cubicBezTo>
                    <a:pt x="6900" y="10303"/>
                    <a:pt x="6616" y="9894"/>
                    <a:pt x="6238" y="9736"/>
                  </a:cubicBezTo>
                  <a:lnTo>
                    <a:pt x="6238" y="8287"/>
                  </a:lnTo>
                  <a:cubicBezTo>
                    <a:pt x="6553" y="8255"/>
                    <a:pt x="6868" y="8224"/>
                    <a:pt x="7120" y="8098"/>
                  </a:cubicBezTo>
                  <a:lnTo>
                    <a:pt x="7845" y="9326"/>
                  </a:lnTo>
                  <a:cubicBezTo>
                    <a:pt x="7687" y="9515"/>
                    <a:pt x="7593" y="9736"/>
                    <a:pt x="7593" y="9988"/>
                  </a:cubicBezTo>
                  <a:cubicBezTo>
                    <a:pt x="7593" y="10524"/>
                    <a:pt x="8065" y="10996"/>
                    <a:pt x="8633" y="10996"/>
                  </a:cubicBezTo>
                  <a:cubicBezTo>
                    <a:pt x="9168" y="10996"/>
                    <a:pt x="9641" y="10524"/>
                    <a:pt x="9641" y="9988"/>
                  </a:cubicBezTo>
                  <a:cubicBezTo>
                    <a:pt x="9641" y="9421"/>
                    <a:pt x="9168" y="8948"/>
                    <a:pt x="8633" y="8948"/>
                  </a:cubicBezTo>
                  <a:lnTo>
                    <a:pt x="8444" y="8948"/>
                  </a:lnTo>
                  <a:lnTo>
                    <a:pt x="7750" y="7783"/>
                  </a:lnTo>
                  <a:cubicBezTo>
                    <a:pt x="8065" y="7625"/>
                    <a:pt x="8381" y="7373"/>
                    <a:pt x="8664" y="7153"/>
                  </a:cubicBezTo>
                  <a:lnTo>
                    <a:pt x="9735" y="7751"/>
                  </a:lnTo>
                  <a:lnTo>
                    <a:pt x="9735" y="7940"/>
                  </a:lnTo>
                  <a:cubicBezTo>
                    <a:pt x="9735" y="8476"/>
                    <a:pt x="10208" y="8948"/>
                    <a:pt x="10743" y="8948"/>
                  </a:cubicBezTo>
                  <a:cubicBezTo>
                    <a:pt x="11310" y="8948"/>
                    <a:pt x="11783" y="8476"/>
                    <a:pt x="11783" y="7940"/>
                  </a:cubicBezTo>
                  <a:cubicBezTo>
                    <a:pt x="11626" y="7342"/>
                    <a:pt x="11153" y="6901"/>
                    <a:pt x="10586" y="6901"/>
                  </a:cubicBezTo>
                  <a:cubicBezTo>
                    <a:pt x="10302" y="6901"/>
                    <a:pt x="10082" y="6995"/>
                    <a:pt x="9924" y="7153"/>
                  </a:cubicBezTo>
                  <a:lnTo>
                    <a:pt x="9011" y="6617"/>
                  </a:lnTo>
                  <a:cubicBezTo>
                    <a:pt x="9578" y="5924"/>
                    <a:pt x="9893" y="5010"/>
                    <a:pt x="9893" y="4097"/>
                  </a:cubicBezTo>
                  <a:cubicBezTo>
                    <a:pt x="9893" y="1828"/>
                    <a:pt x="8034" y="1"/>
                    <a:pt x="5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882;p57">
              <a:extLst>
                <a:ext uri="{FF2B5EF4-FFF2-40B4-BE49-F238E27FC236}">
                  <a16:creationId xmlns:a16="http://schemas.microsoft.com/office/drawing/2014/main" id="{3495ABAB-EAF7-1805-14CB-65D2807EFE14}"/>
                </a:ext>
              </a:extLst>
            </p:cNvPr>
            <p:cNvSpPr/>
            <p:nvPr/>
          </p:nvSpPr>
          <p:spPr>
            <a:xfrm>
              <a:off x="-4478175" y="2439650"/>
              <a:ext cx="103975" cy="120525"/>
            </a:xfrm>
            <a:custGeom>
              <a:avLst/>
              <a:gdLst/>
              <a:ahLst/>
              <a:cxnLst/>
              <a:rect l="l" t="t" r="r" b="b"/>
              <a:pathLst>
                <a:path w="4159" h="4821" extrusionOk="0">
                  <a:moveTo>
                    <a:pt x="2048" y="725"/>
                  </a:moveTo>
                  <a:cubicBezTo>
                    <a:pt x="2458" y="725"/>
                    <a:pt x="2741" y="1040"/>
                    <a:pt x="2741" y="1387"/>
                  </a:cubicBezTo>
                  <a:cubicBezTo>
                    <a:pt x="2741" y="1765"/>
                    <a:pt x="2426" y="2049"/>
                    <a:pt x="2048" y="2049"/>
                  </a:cubicBezTo>
                  <a:cubicBezTo>
                    <a:pt x="1702" y="2049"/>
                    <a:pt x="1387" y="1733"/>
                    <a:pt x="1387" y="1387"/>
                  </a:cubicBezTo>
                  <a:cubicBezTo>
                    <a:pt x="1387" y="1040"/>
                    <a:pt x="1702" y="725"/>
                    <a:pt x="2048" y="725"/>
                  </a:cubicBezTo>
                  <a:close/>
                  <a:moveTo>
                    <a:pt x="2363" y="2773"/>
                  </a:moveTo>
                  <a:cubicBezTo>
                    <a:pt x="2930" y="2773"/>
                    <a:pt x="3403" y="3246"/>
                    <a:pt x="3403" y="3781"/>
                  </a:cubicBezTo>
                  <a:lnTo>
                    <a:pt x="3403" y="4128"/>
                  </a:lnTo>
                  <a:lnTo>
                    <a:pt x="630" y="4128"/>
                  </a:lnTo>
                  <a:lnTo>
                    <a:pt x="630" y="3781"/>
                  </a:lnTo>
                  <a:lnTo>
                    <a:pt x="693" y="3781"/>
                  </a:lnTo>
                  <a:cubicBezTo>
                    <a:pt x="693" y="3246"/>
                    <a:pt x="1166" y="2773"/>
                    <a:pt x="1702" y="2773"/>
                  </a:cubicBezTo>
                  <a:close/>
                  <a:moveTo>
                    <a:pt x="2111" y="1"/>
                  </a:moveTo>
                  <a:cubicBezTo>
                    <a:pt x="1355" y="1"/>
                    <a:pt x="725" y="631"/>
                    <a:pt x="725" y="1387"/>
                  </a:cubicBezTo>
                  <a:cubicBezTo>
                    <a:pt x="725" y="1702"/>
                    <a:pt x="851" y="2017"/>
                    <a:pt x="1040" y="2238"/>
                  </a:cubicBezTo>
                  <a:cubicBezTo>
                    <a:pt x="441" y="2521"/>
                    <a:pt x="63" y="3120"/>
                    <a:pt x="63" y="3781"/>
                  </a:cubicBezTo>
                  <a:lnTo>
                    <a:pt x="63" y="4443"/>
                  </a:lnTo>
                  <a:cubicBezTo>
                    <a:pt x="0" y="4663"/>
                    <a:pt x="158" y="4821"/>
                    <a:pt x="378" y="4821"/>
                  </a:cubicBezTo>
                  <a:lnTo>
                    <a:pt x="3781" y="4821"/>
                  </a:lnTo>
                  <a:cubicBezTo>
                    <a:pt x="4001" y="4821"/>
                    <a:pt x="4159" y="4663"/>
                    <a:pt x="4159" y="4443"/>
                  </a:cubicBezTo>
                  <a:lnTo>
                    <a:pt x="4159" y="3781"/>
                  </a:lnTo>
                  <a:cubicBezTo>
                    <a:pt x="4159" y="3120"/>
                    <a:pt x="3749" y="2521"/>
                    <a:pt x="3151" y="2238"/>
                  </a:cubicBezTo>
                  <a:cubicBezTo>
                    <a:pt x="3371" y="2017"/>
                    <a:pt x="3466" y="1733"/>
                    <a:pt x="3466" y="1387"/>
                  </a:cubicBezTo>
                  <a:cubicBezTo>
                    <a:pt x="3466" y="631"/>
                    <a:pt x="2836" y="1"/>
                    <a:pt x="21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" name="Google Shape;8480;p58">
            <a:extLst>
              <a:ext uri="{FF2B5EF4-FFF2-40B4-BE49-F238E27FC236}">
                <a16:creationId xmlns:a16="http://schemas.microsoft.com/office/drawing/2014/main" id="{8BCA47CA-9DA3-2BD2-1F65-16757782C3B4}"/>
              </a:ext>
            </a:extLst>
          </p:cNvPr>
          <p:cNvSpPr/>
          <p:nvPr/>
        </p:nvSpPr>
        <p:spPr>
          <a:xfrm>
            <a:off x="1121904" y="2743496"/>
            <a:ext cx="378010" cy="373709"/>
          </a:xfrm>
          <a:custGeom>
            <a:avLst/>
            <a:gdLst/>
            <a:ahLst/>
            <a:cxnLst/>
            <a:rect l="l" t="t" r="r" b="b"/>
            <a:pathLst>
              <a:path w="11816" h="11815" extrusionOk="0">
                <a:moveTo>
                  <a:pt x="6207" y="693"/>
                </a:moveTo>
                <a:cubicBezTo>
                  <a:pt x="7877" y="819"/>
                  <a:pt x="9326" y="1670"/>
                  <a:pt x="10208" y="2993"/>
                </a:cubicBezTo>
                <a:lnTo>
                  <a:pt x="6207" y="5293"/>
                </a:lnTo>
                <a:lnTo>
                  <a:pt x="6207" y="693"/>
                </a:lnTo>
                <a:close/>
                <a:moveTo>
                  <a:pt x="10555" y="3623"/>
                </a:moveTo>
                <a:cubicBezTo>
                  <a:pt x="10901" y="4316"/>
                  <a:pt x="11090" y="5104"/>
                  <a:pt x="11090" y="5923"/>
                </a:cubicBezTo>
                <a:cubicBezTo>
                  <a:pt x="11090" y="7026"/>
                  <a:pt x="10744" y="8097"/>
                  <a:pt x="10114" y="8979"/>
                </a:cubicBezTo>
                <a:lnTo>
                  <a:pt x="6491" y="5986"/>
                </a:lnTo>
                <a:lnTo>
                  <a:pt x="10555" y="3623"/>
                </a:lnTo>
                <a:close/>
                <a:moveTo>
                  <a:pt x="5546" y="693"/>
                </a:moveTo>
                <a:lnTo>
                  <a:pt x="5546" y="5892"/>
                </a:lnTo>
                <a:cubicBezTo>
                  <a:pt x="5546" y="6018"/>
                  <a:pt x="5577" y="6081"/>
                  <a:pt x="5672" y="6175"/>
                </a:cubicBezTo>
                <a:lnTo>
                  <a:pt x="9673" y="9483"/>
                </a:lnTo>
                <a:cubicBezTo>
                  <a:pt x="8728" y="10491"/>
                  <a:pt x="7373" y="11121"/>
                  <a:pt x="5892" y="11121"/>
                </a:cubicBezTo>
                <a:cubicBezTo>
                  <a:pt x="3025" y="11121"/>
                  <a:pt x="662" y="8822"/>
                  <a:pt x="662" y="5892"/>
                </a:cubicBezTo>
                <a:cubicBezTo>
                  <a:pt x="662" y="3151"/>
                  <a:pt x="2836" y="851"/>
                  <a:pt x="5546" y="693"/>
                </a:cubicBezTo>
                <a:close/>
                <a:moveTo>
                  <a:pt x="5892" y="0"/>
                </a:moveTo>
                <a:cubicBezTo>
                  <a:pt x="2647" y="0"/>
                  <a:pt x="1" y="2615"/>
                  <a:pt x="1" y="5892"/>
                </a:cubicBezTo>
                <a:cubicBezTo>
                  <a:pt x="1" y="9168"/>
                  <a:pt x="2647" y="11814"/>
                  <a:pt x="5892" y="11814"/>
                </a:cubicBezTo>
                <a:cubicBezTo>
                  <a:pt x="9169" y="11814"/>
                  <a:pt x="11815" y="9168"/>
                  <a:pt x="11815" y="5892"/>
                </a:cubicBezTo>
                <a:cubicBezTo>
                  <a:pt x="11815" y="2678"/>
                  <a:pt x="9137" y="0"/>
                  <a:pt x="58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" name="Google Shape;8409;p58">
            <a:extLst>
              <a:ext uri="{FF2B5EF4-FFF2-40B4-BE49-F238E27FC236}">
                <a16:creationId xmlns:a16="http://schemas.microsoft.com/office/drawing/2014/main" id="{E9552107-A13F-660D-5B5B-738F923AEC05}"/>
              </a:ext>
            </a:extLst>
          </p:cNvPr>
          <p:cNvGrpSpPr/>
          <p:nvPr/>
        </p:nvGrpSpPr>
        <p:grpSpPr>
          <a:xfrm>
            <a:off x="1142219" y="3454106"/>
            <a:ext cx="441033" cy="446169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54" name="Google Shape;8410;p58">
              <a:extLst>
                <a:ext uri="{FF2B5EF4-FFF2-40B4-BE49-F238E27FC236}">
                  <a16:creationId xmlns:a16="http://schemas.microsoft.com/office/drawing/2014/main" id="{0190010C-0AC8-5EE3-ECF0-786626847974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8411;p58">
              <a:extLst>
                <a:ext uri="{FF2B5EF4-FFF2-40B4-BE49-F238E27FC236}">
                  <a16:creationId xmlns:a16="http://schemas.microsoft.com/office/drawing/2014/main" id="{6AA526CA-7522-CCAA-73AF-FDF04452DB7D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8412;p58">
              <a:extLst>
                <a:ext uri="{FF2B5EF4-FFF2-40B4-BE49-F238E27FC236}">
                  <a16:creationId xmlns:a16="http://schemas.microsoft.com/office/drawing/2014/main" id="{DF6FE070-92BB-5DFA-0626-A4A2CAE46D3C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8413;p58">
              <a:extLst>
                <a:ext uri="{FF2B5EF4-FFF2-40B4-BE49-F238E27FC236}">
                  <a16:creationId xmlns:a16="http://schemas.microsoft.com/office/drawing/2014/main" id="{3285D7BB-8DB0-E70C-C70D-832839509FCC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9B884E51-F6FE-0866-FB8E-EC7030CECE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204" y="4201168"/>
            <a:ext cx="387898" cy="381397"/>
          </a:xfrm>
          <a:prstGeom prst="rect">
            <a:avLst/>
          </a:prstGeom>
        </p:spPr>
      </p:pic>
      <p:grpSp>
        <p:nvGrpSpPr>
          <p:cNvPr id="59" name="Google Shape;4506;p49">
            <a:extLst>
              <a:ext uri="{FF2B5EF4-FFF2-40B4-BE49-F238E27FC236}">
                <a16:creationId xmlns:a16="http://schemas.microsoft.com/office/drawing/2014/main" id="{EFDDCCA1-6DE5-4BBC-140E-648011D9C8AD}"/>
              </a:ext>
            </a:extLst>
          </p:cNvPr>
          <p:cNvGrpSpPr/>
          <p:nvPr/>
        </p:nvGrpSpPr>
        <p:grpSpPr>
          <a:xfrm>
            <a:off x="10890921" y="3129535"/>
            <a:ext cx="422075" cy="407249"/>
            <a:chOff x="-59092025" y="2296300"/>
            <a:chExt cx="317425" cy="316650"/>
          </a:xfrm>
          <a:solidFill>
            <a:schemeClr val="bg1"/>
          </a:solidFill>
        </p:grpSpPr>
        <p:sp>
          <p:nvSpPr>
            <p:cNvPr id="60" name="Google Shape;4507;p49">
              <a:extLst>
                <a:ext uri="{FF2B5EF4-FFF2-40B4-BE49-F238E27FC236}">
                  <a16:creationId xmlns:a16="http://schemas.microsoft.com/office/drawing/2014/main" id="{D1C8EDE0-BB8F-89F3-3953-7B07DDF10382}"/>
                </a:ext>
              </a:extLst>
            </p:cNvPr>
            <p:cNvSpPr/>
            <p:nvPr/>
          </p:nvSpPr>
          <p:spPr>
            <a:xfrm>
              <a:off x="-58994350" y="2382950"/>
              <a:ext cx="122875" cy="133925"/>
            </a:xfrm>
            <a:custGeom>
              <a:avLst/>
              <a:gdLst/>
              <a:ahLst/>
              <a:cxnLst/>
              <a:rect l="l" t="t" r="r" b="b"/>
              <a:pathLst>
                <a:path w="4915" h="5357" extrusionOk="0">
                  <a:moveTo>
                    <a:pt x="2457" y="819"/>
                  </a:moveTo>
                  <a:cubicBezTo>
                    <a:pt x="2930" y="819"/>
                    <a:pt x="3277" y="1166"/>
                    <a:pt x="3277" y="1639"/>
                  </a:cubicBezTo>
                  <a:cubicBezTo>
                    <a:pt x="3277" y="2111"/>
                    <a:pt x="2930" y="2458"/>
                    <a:pt x="2457" y="2458"/>
                  </a:cubicBezTo>
                  <a:cubicBezTo>
                    <a:pt x="1985" y="2458"/>
                    <a:pt x="1607" y="2111"/>
                    <a:pt x="1607" y="1639"/>
                  </a:cubicBezTo>
                  <a:cubicBezTo>
                    <a:pt x="1607" y="1166"/>
                    <a:pt x="2016" y="819"/>
                    <a:pt x="2457" y="819"/>
                  </a:cubicBezTo>
                  <a:close/>
                  <a:moveTo>
                    <a:pt x="2489" y="3245"/>
                  </a:moveTo>
                  <a:cubicBezTo>
                    <a:pt x="3277" y="3245"/>
                    <a:pt x="3907" y="3781"/>
                    <a:pt x="4096" y="4506"/>
                  </a:cubicBezTo>
                  <a:lnTo>
                    <a:pt x="882" y="4506"/>
                  </a:lnTo>
                  <a:cubicBezTo>
                    <a:pt x="1071" y="3812"/>
                    <a:pt x="1701" y="3245"/>
                    <a:pt x="2489" y="3245"/>
                  </a:cubicBezTo>
                  <a:close/>
                  <a:moveTo>
                    <a:pt x="2489" y="0"/>
                  </a:moveTo>
                  <a:cubicBezTo>
                    <a:pt x="1575" y="0"/>
                    <a:pt x="819" y="725"/>
                    <a:pt x="819" y="1639"/>
                  </a:cubicBezTo>
                  <a:cubicBezTo>
                    <a:pt x="819" y="2080"/>
                    <a:pt x="977" y="2458"/>
                    <a:pt x="1292" y="2773"/>
                  </a:cubicBezTo>
                  <a:cubicBezTo>
                    <a:pt x="567" y="3214"/>
                    <a:pt x="0" y="4001"/>
                    <a:pt x="0" y="4947"/>
                  </a:cubicBezTo>
                  <a:cubicBezTo>
                    <a:pt x="0" y="5199"/>
                    <a:pt x="189" y="5356"/>
                    <a:pt x="410" y="5356"/>
                  </a:cubicBezTo>
                  <a:lnTo>
                    <a:pt x="4537" y="5356"/>
                  </a:lnTo>
                  <a:cubicBezTo>
                    <a:pt x="4757" y="5356"/>
                    <a:pt x="4915" y="5136"/>
                    <a:pt x="4915" y="4947"/>
                  </a:cubicBezTo>
                  <a:cubicBezTo>
                    <a:pt x="4915" y="4001"/>
                    <a:pt x="4411" y="3182"/>
                    <a:pt x="3655" y="2773"/>
                  </a:cubicBezTo>
                  <a:cubicBezTo>
                    <a:pt x="3938" y="2458"/>
                    <a:pt x="4127" y="2080"/>
                    <a:pt x="4127" y="1639"/>
                  </a:cubicBezTo>
                  <a:cubicBezTo>
                    <a:pt x="4127" y="725"/>
                    <a:pt x="3403" y="0"/>
                    <a:pt x="24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508;p49">
              <a:extLst>
                <a:ext uri="{FF2B5EF4-FFF2-40B4-BE49-F238E27FC236}">
                  <a16:creationId xmlns:a16="http://schemas.microsoft.com/office/drawing/2014/main" id="{B7938B70-F5CB-8F7E-DD3B-22FDCBF696C4}"/>
                </a:ext>
              </a:extLst>
            </p:cNvPr>
            <p:cNvSpPr/>
            <p:nvPr/>
          </p:nvSpPr>
          <p:spPr>
            <a:xfrm>
              <a:off x="-59092025" y="2296300"/>
              <a:ext cx="317425" cy="316650"/>
            </a:xfrm>
            <a:custGeom>
              <a:avLst/>
              <a:gdLst/>
              <a:ahLst/>
              <a:cxnLst/>
              <a:rect l="l" t="t" r="r" b="b"/>
              <a:pathLst>
                <a:path w="12697" h="12666" extrusionOk="0">
                  <a:moveTo>
                    <a:pt x="1261" y="820"/>
                  </a:moveTo>
                  <a:cubicBezTo>
                    <a:pt x="1513" y="820"/>
                    <a:pt x="1702" y="1009"/>
                    <a:pt x="1702" y="1198"/>
                  </a:cubicBezTo>
                  <a:cubicBezTo>
                    <a:pt x="1670" y="1450"/>
                    <a:pt x="1513" y="1639"/>
                    <a:pt x="1261" y="1639"/>
                  </a:cubicBezTo>
                  <a:cubicBezTo>
                    <a:pt x="1040" y="1639"/>
                    <a:pt x="883" y="1450"/>
                    <a:pt x="883" y="1198"/>
                  </a:cubicBezTo>
                  <a:cubicBezTo>
                    <a:pt x="883" y="977"/>
                    <a:pt x="1072" y="820"/>
                    <a:pt x="1261" y="820"/>
                  </a:cubicBezTo>
                  <a:close/>
                  <a:moveTo>
                    <a:pt x="11468" y="820"/>
                  </a:moveTo>
                  <a:cubicBezTo>
                    <a:pt x="11720" y="820"/>
                    <a:pt x="11878" y="1009"/>
                    <a:pt x="11878" y="1198"/>
                  </a:cubicBezTo>
                  <a:cubicBezTo>
                    <a:pt x="11878" y="1450"/>
                    <a:pt x="11657" y="1639"/>
                    <a:pt x="11468" y="1639"/>
                  </a:cubicBezTo>
                  <a:cubicBezTo>
                    <a:pt x="11248" y="1639"/>
                    <a:pt x="11027" y="1450"/>
                    <a:pt x="11027" y="1198"/>
                  </a:cubicBezTo>
                  <a:cubicBezTo>
                    <a:pt x="11027" y="1009"/>
                    <a:pt x="11248" y="820"/>
                    <a:pt x="11468" y="820"/>
                  </a:cubicBezTo>
                  <a:close/>
                  <a:moveTo>
                    <a:pt x="6396" y="2616"/>
                  </a:moveTo>
                  <a:cubicBezTo>
                    <a:pt x="7341" y="2616"/>
                    <a:pt x="8286" y="2994"/>
                    <a:pt x="9042" y="3718"/>
                  </a:cubicBezTo>
                  <a:cubicBezTo>
                    <a:pt x="10492" y="5136"/>
                    <a:pt x="10492" y="7499"/>
                    <a:pt x="9042" y="8917"/>
                  </a:cubicBezTo>
                  <a:cubicBezTo>
                    <a:pt x="8318" y="9641"/>
                    <a:pt x="7373" y="10019"/>
                    <a:pt x="6396" y="10019"/>
                  </a:cubicBezTo>
                  <a:cubicBezTo>
                    <a:pt x="4348" y="10019"/>
                    <a:pt x="2647" y="8381"/>
                    <a:pt x="2647" y="6333"/>
                  </a:cubicBezTo>
                  <a:cubicBezTo>
                    <a:pt x="2647" y="4222"/>
                    <a:pt x="4348" y="2616"/>
                    <a:pt x="6396" y="2616"/>
                  </a:cubicBezTo>
                  <a:close/>
                  <a:moveTo>
                    <a:pt x="1261" y="10965"/>
                  </a:moveTo>
                  <a:cubicBezTo>
                    <a:pt x="1513" y="10965"/>
                    <a:pt x="1702" y="11185"/>
                    <a:pt x="1702" y="11406"/>
                  </a:cubicBezTo>
                  <a:cubicBezTo>
                    <a:pt x="1670" y="11658"/>
                    <a:pt x="1513" y="11847"/>
                    <a:pt x="1261" y="11847"/>
                  </a:cubicBezTo>
                  <a:cubicBezTo>
                    <a:pt x="1040" y="11847"/>
                    <a:pt x="883" y="11658"/>
                    <a:pt x="883" y="11406"/>
                  </a:cubicBezTo>
                  <a:cubicBezTo>
                    <a:pt x="883" y="11185"/>
                    <a:pt x="1072" y="10965"/>
                    <a:pt x="1261" y="10965"/>
                  </a:cubicBezTo>
                  <a:close/>
                  <a:moveTo>
                    <a:pt x="11468" y="11028"/>
                  </a:moveTo>
                  <a:cubicBezTo>
                    <a:pt x="11720" y="11028"/>
                    <a:pt x="11878" y="11217"/>
                    <a:pt x="11878" y="11437"/>
                  </a:cubicBezTo>
                  <a:cubicBezTo>
                    <a:pt x="11878" y="11689"/>
                    <a:pt x="11657" y="11878"/>
                    <a:pt x="11468" y="11878"/>
                  </a:cubicBezTo>
                  <a:cubicBezTo>
                    <a:pt x="11248" y="11878"/>
                    <a:pt x="11027" y="11689"/>
                    <a:pt x="11027" y="11437"/>
                  </a:cubicBezTo>
                  <a:cubicBezTo>
                    <a:pt x="11027" y="11217"/>
                    <a:pt x="11248" y="11028"/>
                    <a:pt x="11468" y="11028"/>
                  </a:cubicBezTo>
                  <a:close/>
                  <a:moveTo>
                    <a:pt x="1229" y="1"/>
                  </a:moveTo>
                  <a:cubicBezTo>
                    <a:pt x="567" y="1"/>
                    <a:pt x="0" y="536"/>
                    <a:pt x="0" y="1198"/>
                  </a:cubicBezTo>
                  <a:cubicBezTo>
                    <a:pt x="0" y="1891"/>
                    <a:pt x="567" y="2458"/>
                    <a:pt x="1229" y="2458"/>
                  </a:cubicBezTo>
                  <a:cubicBezTo>
                    <a:pt x="1418" y="2458"/>
                    <a:pt x="1576" y="2427"/>
                    <a:pt x="1796" y="2364"/>
                  </a:cubicBezTo>
                  <a:lnTo>
                    <a:pt x="2836" y="3403"/>
                  </a:lnTo>
                  <a:cubicBezTo>
                    <a:pt x="2174" y="4222"/>
                    <a:pt x="1828" y="5231"/>
                    <a:pt x="1828" y="6302"/>
                  </a:cubicBezTo>
                  <a:cubicBezTo>
                    <a:pt x="1828" y="7341"/>
                    <a:pt x="2174" y="8381"/>
                    <a:pt x="2899" y="9200"/>
                  </a:cubicBezTo>
                  <a:lnTo>
                    <a:pt x="1796" y="10303"/>
                  </a:lnTo>
                  <a:cubicBezTo>
                    <a:pt x="1639" y="10240"/>
                    <a:pt x="1418" y="10177"/>
                    <a:pt x="1229" y="10177"/>
                  </a:cubicBezTo>
                  <a:cubicBezTo>
                    <a:pt x="567" y="10177"/>
                    <a:pt x="0" y="10744"/>
                    <a:pt x="0" y="11437"/>
                  </a:cubicBezTo>
                  <a:cubicBezTo>
                    <a:pt x="0" y="12130"/>
                    <a:pt x="567" y="12666"/>
                    <a:pt x="1229" y="12666"/>
                  </a:cubicBezTo>
                  <a:cubicBezTo>
                    <a:pt x="1891" y="12666"/>
                    <a:pt x="2489" y="12130"/>
                    <a:pt x="2489" y="11437"/>
                  </a:cubicBezTo>
                  <a:cubicBezTo>
                    <a:pt x="2489" y="11248"/>
                    <a:pt x="2458" y="11091"/>
                    <a:pt x="2363" y="10901"/>
                  </a:cubicBezTo>
                  <a:lnTo>
                    <a:pt x="3466" y="9799"/>
                  </a:lnTo>
                  <a:cubicBezTo>
                    <a:pt x="4317" y="10460"/>
                    <a:pt x="5325" y="10838"/>
                    <a:pt x="6396" y="10838"/>
                  </a:cubicBezTo>
                  <a:cubicBezTo>
                    <a:pt x="7467" y="10838"/>
                    <a:pt x="8475" y="10492"/>
                    <a:pt x="9263" y="9830"/>
                  </a:cubicBezTo>
                  <a:lnTo>
                    <a:pt x="10334" y="10901"/>
                  </a:lnTo>
                  <a:cubicBezTo>
                    <a:pt x="10240" y="11059"/>
                    <a:pt x="10208" y="11248"/>
                    <a:pt x="10208" y="11437"/>
                  </a:cubicBezTo>
                  <a:cubicBezTo>
                    <a:pt x="10208" y="12099"/>
                    <a:pt x="10775" y="12666"/>
                    <a:pt x="11468" y="12666"/>
                  </a:cubicBezTo>
                  <a:cubicBezTo>
                    <a:pt x="12130" y="12666"/>
                    <a:pt x="12697" y="12099"/>
                    <a:pt x="12697" y="11437"/>
                  </a:cubicBezTo>
                  <a:cubicBezTo>
                    <a:pt x="12697" y="10775"/>
                    <a:pt x="12130" y="10177"/>
                    <a:pt x="11468" y="10177"/>
                  </a:cubicBezTo>
                  <a:cubicBezTo>
                    <a:pt x="11279" y="10177"/>
                    <a:pt x="11122" y="10208"/>
                    <a:pt x="10933" y="10303"/>
                  </a:cubicBezTo>
                  <a:lnTo>
                    <a:pt x="9861" y="9232"/>
                  </a:lnTo>
                  <a:cubicBezTo>
                    <a:pt x="11279" y="7562"/>
                    <a:pt x="11279" y="5073"/>
                    <a:pt x="9861" y="3403"/>
                  </a:cubicBezTo>
                  <a:lnTo>
                    <a:pt x="10933" y="2364"/>
                  </a:lnTo>
                  <a:cubicBezTo>
                    <a:pt x="11122" y="2427"/>
                    <a:pt x="11279" y="2458"/>
                    <a:pt x="11468" y="2458"/>
                  </a:cubicBezTo>
                  <a:cubicBezTo>
                    <a:pt x="12130" y="2458"/>
                    <a:pt x="12697" y="1923"/>
                    <a:pt x="12697" y="1198"/>
                  </a:cubicBezTo>
                  <a:cubicBezTo>
                    <a:pt x="12697" y="536"/>
                    <a:pt x="12130" y="1"/>
                    <a:pt x="11468" y="1"/>
                  </a:cubicBezTo>
                  <a:cubicBezTo>
                    <a:pt x="10807" y="1"/>
                    <a:pt x="10208" y="536"/>
                    <a:pt x="10208" y="1198"/>
                  </a:cubicBezTo>
                  <a:cubicBezTo>
                    <a:pt x="10208" y="1419"/>
                    <a:pt x="10240" y="1576"/>
                    <a:pt x="10334" y="1765"/>
                  </a:cubicBezTo>
                  <a:lnTo>
                    <a:pt x="9263" y="2836"/>
                  </a:lnTo>
                  <a:cubicBezTo>
                    <a:pt x="8412" y="2127"/>
                    <a:pt x="7373" y="1773"/>
                    <a:pt x="6337" y="1773"/>
                  </a:cubicBezTo>
                  <a:cubicBezTo>
                    <a:pt x="5301" y="1773"/>
                    <a:pt x="4269" y="2127"/>
                    <a:pt x="3434" y="2836"/>
                  </a:cubicBezTo>
                  <a:lnTo>
                    <a:pt x="2363" y="1765"/>
                  </a:lnTo>
                  <a:cubicBezTo>
                    <a:pt x="2458" y="1608"/>
                    <a:pt x="2489" y="1419"/>
                    <a:pt x="2489" y="1198"/>
                  </a:cubicBezTo>
                  <a:cubicBezTo>
                    <a:pt x="2489" y="536"/>
                    <a:pt x="1954" y="1"/>
                    <a:pt x="12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" name="Google Shape;8406;p58">
            <a:extLst>
              <a:ext uri="{FF2B5EF4-FFF2-40B4-BE49-F238E27FC236}">
                <a16:creationId xmlns:a16="http://schemas.microsoft.com/office/drawing/2014/main" id="{4DC0B49B-DFF7-5EF0-A544-5B90B07F1648}"/>
              </a:ext>
            </a:extLst>
          </p:cNvPr>
          <p:cNvSpPr/>
          <p:nvPr/>
        </p:nvSpPr>
        <p:spPr>
          <a:xfrm>
            <a:off x="10890921" y="3866252"/>
            <a:ext cx="416743" cy="358771"/>
          </a:xfrm>
          <a:custGeom>
            <a:avLst/>
            <a:gdLst/>
            <a:ahLst/>
            <a:cxnLst/>
            <a:rect l="l" t="t" r="r" b="b"/>
            <a:pathLst>
              <a:path w="11973" h="11815" extrusionOk="0">
                <a:moveTo>
                  <a:pt x="5986" y="631"/>
                </a:moveTo>
                <a:cubicBezTo>
                  <a:pt x="6396" y="631"/>
                  <a:pt x="6711" y="946"/>
                  <a:pt x="6711" y="1324"/>
                </a:cubicBezTo>
                <a:cubicBezTo>
                  <a:pt x="6711" y="1733"/>
                  <a:pt x="6396" y="2048"/>
                  <a:pt x="5986" y="2048"/>
                </a:cubicBezTo>
                <a:cubicBezTo>
                  <a:pt x="5608" y="2048"/>
                  <a:pt x="5293" y="1733"/>
                  <a:pt x="5293" y="1324"/>
                </a:cubicBezTo>
                <a:cubicBezTo>
                  <a:pt x="5293" y="946"/>
                  <a:pt x="5608" y="631"/>
                  <a:pt x="5986" y="631"/>
                </a:cubicBezTo>
                <a:close/>
                <a:moveTo>
                  <a:pt x="5986" y="2710"/>
                </a:moveTo>
                <a:cubicBezTo>
                  <a:pt x="6931" y="2710"/>
                  <a:pt x="7719" y="3498"/>
                  <a:pt x="7719" y="4443"/>
                </a:cubicBezTo>
                <a:lnTo>
                  <a:pt x="7719" y="4789"/>
                </a:lnTo>
                <a:lnTo>
                  <a:pt x="4253" y="4789"/>
                </a:lnTo>
                <a:lnTo>
                  <a:pt x="4253" y="4443"/>
                </a:lnTo>
                <a:cubicBezTo>
                  <a:pt x="4253" y="3498"/>
                  <a:pt x="5041" y="2710"/>
                  <a:pt x="5986" y="2710"/>
                </a:cubicBezTo>
                <a:close/>
                <a:moveTo>
                  <a:pt x="3245" y="6900"/>
                </a:moveTo>
                <a:cubicBezTo>
                  <a:pt x="3623" y="6900"/>
                  <a:pt x="3938" y="7215"/>
                  <a:pt x="3938" y="7593"/>
                </a:cubicBezTo>
                <a:cubicBezTo>
                  <a:pt x="3938" y="8003"/>
                  <a:pt x="3623" y="8318"/>
                  <a:pt x="3245" y="8318"/>
                </a:cubicBezTo>
                <a:cubicBezTo>
                  <a:pt x="2836" y="8255"/>
                  <a:pt x="2521" y="7940"/>
                  <a:pt x="2521" y="7593"/>
                </a:cubicBezTo>
                <a:cubicBezTo>
                  <a:pt x="2521" y="7215"/>
                  <a:pt x="2836" y="6900"/>
                  <a:pt x="3245" y="6900"/>
                </a:cubicBezTo>
                <a:close/>
                <a:moveTo>
                  <a:pt x="8759" y="6900"/>
                </a:moveTo>
                <a:cubicBezTo>
                  <a:pt x="9137" y="6900"/>
                  <a:pt x="9452" y="7215"/>
                  <a:pt x="9452" y="7593"/>
                </a:cubicBezTo>
                <a:cubicBezTo>
                  <a:pt x="9452" y="8003"/>
                  <a:pt x="9137" y="8318"/>
                  <a:pt x="8759" y="8318"/>
                </a:cubicBezTo>
                <a:cubicBezTo>
                  <a:pt x="8349" y="8318"/>
                  <a:pt x="8034" y="7940"/>
                  <a:pt x="8034" y="7593"/>
                </a:cubicBezTo>
                <a:cubicBezTo>
                  <a:pt x="8034" y="7215"/>
                  <a:pt x="8349" y="6900"/>
                  <a:pt x="8759" y="6900"/>
                </a:cubicBezTo>
                <a:close/>
                <a:moveTo>
                  <a:pt x="10365" y="5545"/>
                </a:moveTo>
                <a:cubicBezTo>
                  <a:pt x="10523" y="5545"/>
                  <a:pt x="10680" y="5672"/>
                  <a:pt x="10712" y="5829"/>
                </a:cubicBezTo>
                <a:lnTo>
                  <a:pt x="11216" y="8570"/>
                </a:lnTo>
                <a:cubicBezTo>
                  <a:pt x="11247" y="8790"/>
                  <a:pt x="11027" y="8980"/>
                  <a:pt x="10838" y="8980"/>
                </a:cubicBezTo>
                <a:lnTo>
                  <a:pt x="10460" y="8980"/>
                </a:lnTo>
                <a:cubicBezTo>
                  <a:pt x="10239" y="8790"/>
                  <a:pt x="10019" y="8633"/>
                  <a:pt x="9767" y="8507"/>
                </a:cubicBezTo>
                <a:cubicBezTo>
                  <a:pt x="10019" y="8255"/>
                  <a:pt x="10145" y="7940"/>
                  <a:pt x="10145" y="7562"/>
                </a:cubicBezTo>
                <a:cubicBezTo>
                  <a:pt x="10145" y="6806"/>
                  <a:pt x="9515" y="6176"/>
                  <a:pt x="8759" y="6176"/>
                </a:cubicBezTo>
                <a:cubicBezTo>
                  <a:pt x="8002" y="6176"/>
                  <a:pt x="7372" y="6806"/>
                  <a:pt x="7372" y="7562"/>
                </a:cubicBezTo>
                <a:cubicBezTo>
                  <a:pt x="7372" y="7908"/>
                  <a:pt x="7498" y="8223"/>
                  <a:pt x="7719" y="8507"/>
                </a:cubicBezTo>
                <a:cubicBezTo>
                  <a:pt x="7498" y="8633"/>
                  <a:pt x="7246" y="8790"/>
                  <a:pt x="7057" y="8980"/>
                </a:cubicBezTo>
                <a:lnTo>
                  <a:pt x="4883" y="8980"/>
                </a:lnTo>
                <a:cubicBezTo>
                  <a:pt x="4694" y="8790"/>
                  <a:pt x="4442" y="8633"/>
                  <a:pt x="4222" y="8507"/>
                </a:cubicBezTo>
                <a:cubicBezTo>
                  <a:pt x="4474" y="8255"/>
                  <a:pt x="4568" y="7940"/>
                  <a:pt x="4568" y="7562"/>
                </a:cubicBezTo>
                <a:cubicBezTo>
                  <a:pt x="4568" y="6806"/>
                  <a:pt x="3938" y="6176"/>
                  <a:pt x="3214" y="6176"/>
                </a:cubicBezTo>
                <a:cubicBezTo>
                  <a:pt x="2458" y="6176"/>
                  <a:pt x="1828" y="6806"/>
                  <a:pt x="1828" y="7562"/>
                </a:cubicBezTo>
                <a:cubicBezTo>
                  <a:pt x="1828" y="7908"/>
                  <a:pt x="1954" y="8223"/>
                  <a:pt x="2174" y="8507"/>
                </a:cubicBezTo>
                <a:cubicBezTo>
                  <a:pt x="1922" y="8633"/>
                  <a:pt x="1701" y="8790"/>
                  <a:pt x="1512" y="8980"/>
                </a:cubicBezTo>
                <a:lnTo>
                  <a:pt x="1103" y="8980"/>
                </a:lnTo>
                <a:cubicBezTo>
                  <a:pt x="882" y="8980"/>
                  <a:pt x="725" y="8790"/>
                  <a:pt x="756" y="8570"/>
                </a:cubicBezTo>
                <a:lnTo>
                  <a:pt x="1260" y="5829"/>
                </a:lnTo>
                <a:cubicBezTo>
                  <a:pt x="1323" y="5672"/>
                  <a:pt x="1418" y="5545"/>
                  <a:pt x="1638" y="5545"/>
                </a:cubicBezTo>
                <a:close/>
                <a:moveTo>
                  <a:pt x="3214" y="8948"/>
                </a:moveTo>
                <a:cubicBezTo>
                  <a:pt x="4127" y="8948"/>
                  <a:pt x="4915" y="9736"/>
                  <a:pt x="4915" y="10712"/>
                </a:cubicBezTo>
                <a:lnTo>
                  <a:pt x="4915" y="11059"/>
                </a:lnTo>
                <a:lnTo>
                  <a:pt x="1481" y="11059"/>
                </a:lnTo>
                <a:lnTo>
                  <a:pt x="1481" y="10712"/>
                </a:lnTo>
                <a:cubicBezTo>
                  <a:pt x="1481" y="9736"/>
                  <a:pt x="2269" y="8948"/>
                  <a:pt x="3214" y="8948"/>
                </a:cubicBezTo>
                <a:close/>
                <a:moveTo>
                  <a:pt x="8759" y="8948"/>
                </a:moveTo>
                <a:cubicBezTo>
                  <a:pt x="9704" y="8948"/>
                  <a:pt x="10491" y="9736"/>
                  <a:pt x="10491" y="10712"/>
                </a:cubicBezTo>
                <a:lnTo>
                  <a:pt x="10491" y="11059"/>
                </a:lnTo>
                <a:lnTo>
                  <a:pt x="7026" y="11059"/>
                </a:lnTo>
                <a:lnTo>
                  <a:pt x="7026" y="10712"/>
                </a:lnTo>
                <a:cubicBezTo>
                  <a:pt x="7026" y="9736"/>
                  <a:pt x="7813" y="8948"/>
                  <a:pt x="8759" y="8948"/>
                </a:cubicBezTo>
                <a:close/>
                <a:moveTo>
                  <a:pt x="5986" y="1"/>
                </a:moveTo>
                <a:cubicBezTo>
                  <a:pt x="5262" y="1"/>
                  <a:pt x="4631" y="631"/>
                  <a:pt x="4631" y="1387"/>
                </a:cubicBezTo>
                <a:cubicBezTo>
                  <a:pt x="4631" y="1733"/>
                  <a:pt x="4726" y="2048"/>
                  <a:pt x="4978" y="2269"/>
                </a:cubicBezTo>
                <a:cubicBezTo>
                  <a:pt x="4127" y="2679"/>
                  <a:pt x="3592" y="3498"/>
                  <a:pt x="3592" y="4474"/>
                </a:cubicBezTo>
                <a:lnTo>
                  <a:pt x="3592" y="4852"/>
                </a:lnTo>
                <a:lnTo>
                  <a:pt x="1670" y="4852"/>
                </a:lnTo>
                <a:cubicBezTo>
                  <a:pt x="1166" y="4852"/>
                  <a:pt x="725" y="5199"/>
                  <a:pt x="630" y="5703"/>
                </a:cubicBezTo>
                <a:lnTo>
                  <a:pt x="126" y="8475"/>
                </a:lnTo>
                <a:cubicBezTo>
                  <a:pt x="0" y="9043"/>
                  <a:pt x="473" y="9610"/>
                  <a:pt x="1071" y="9673"/>
                </a:cubicBezTo>
                <a:cubicBezTo>
                  <a:pt x="914" y="9988"/>
                  <a:pt x="819" y="10366"/>
                  <a:pt x="819" y="10744"/>
                </a:cubicBezTo>
                <a:lnTo>
                  <a:pt x="819" y="11468"/>
                </a:lnTo>
                <a:cubicBezTo>
                  <a:pt x="819" y="11657"/>
                  <a:pt x="977" y="11815"/>
                  <a:pt x="1197" y="11815"/>
                </a:cubicBezTo>
                <a:lnTo>
                  <a:pt x="5356" y="11815"/>
                </a:lnTo>
                <a:cubicBezTo>
                  <a:pt x="5545" y="11815"/>
                  <a:pt x="5703" y="11657"/>
                  <a:pt x="5703" y="11468"/>
                </a:cubicBezTo>
                <a:lnTo>
                  <a:pt x="5703" y="10744"/>
                </a:lnTo>
                <a:cubicBezTo>
                  <a:pt x="5703" y="10366"/>
                  <a:pt x="5640" y="9988"/>
                  <a:pt x="5482" y="9673"/>
                </a:cubicBezTo>
                <a:lnTo>
                  <a:pt x="6648" y="9673"/>
                </a:lnTo>
                <a:cubicBezTo>
                  <a:pt x="6490" y="9988"/>
                  <a:pt x="6427" y="10366"/>
                  <a:pt x="6427" y="10744"/>
                </a:cubicBezTo>
                <a:lnTo>
                  <a:pt x="6427" y="11468"/>
                </a:lnTo>
                <a:cubicBezTo>
                  <a:pt x="6427" y="11657"/>
                  <a:pt x="6585" y="11815"/>
                  <a:pt x="6774" y="11815"/>
                </a:cubicBezTo>
                <a:lnTo>
                  <a:pt x="10838" y="11815"/>
                </a:lnTo>
                <a:cubicBezTo>
                  <a:pt x="11027" y="11815"/>
                  <a:pt x="11184" y="11657"/>
                  <a:pt x="11184" y="11468"/>
                </a:cubicBezTo>
                <a:lnTo>
                  <a:pt x="11184" y="10744"/>
                </a:lnTo>
                <a:cubicBezTo>
                  <a:pt x="11184" y="10366"/>
                  <a:pt x="11121" y="9988"/>
                  <a:pt x="10964" y="9673"/>
                </a:cubicBezTo>
                <a:cubicBezTo>
                  <a:pt x="11563" y="9610"/>
                  <a:pt x="11972" y="9043"/>
                  <a:pt x="11878" y="8475"/>
                </a:cubicBezTo>
                <a:lnTo>
                  <a:pt x="11342" y="5703"/>
                </a:lnTo>
                <a:cubicBezTo>
                  <a:pt x="11279" y="5199"/>
                  <a:pt x="10838" y="4852"/>
                  <a:pt x="10334" y="4852"/>
                </a:cubicBezTo>
                <a:lnTo>
                  <a:pt x="8412" y="4852"/>
                </a:lnTo>
                <a:lnTo>
                  <a:pt x="8412" y="4474"/>
                </a:lnTo>
                <a:cubicBezTo>
                  <a:pt x="8412" y="3498"/>
                  <a:pt x="7845" y="2679"/>
                  <a:pt x="7026" y="2269"/>
                </a:cubicBezTo>
                <a:cubicBezTo>
                  <a:pt x="7246" y="2048"/>
                  <a:pt x="7372" y="1733"/>
                  <a:pt x="7372" y="1387"/>
                </a:cubicBezTo>
                <a:cubicBezTo>
                  <a:pt x="7372" y="631"/>
                  <a:pt x="6742" y="1"/>
                  <a:pt x="5986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4480;p49">
            <a:extLst>
              <a:ext uri="{FF2B5EF4-FFF2-40B4-BE49-F238E27FC236}">
                <a16:creationId xmlns:a16="http://schemas.microsoft.com/office/drawing/2014/main" id="{B5266BCE-4425-859C-BE38-21E7A68960C9}"/>
              </a:ext>
            </a:extLst>
          </p:cNvPr>
          <p:cNvGrpSpPr/>
          <p:nvPr/>
        </p:nvGrpSpPr>
        <p:grpSpPr>
          <a:xfrm>
            <a:off x="10923032" y="4546687"/>
            <a:ext cx="357237" cy="349642"/>
            <a:chOff x="-63669700" y="2646600"/>
            <a:chExt cx="324525" cy="317625"/>
          </a:xfrm>
          <a:solidFill>
            <a:schemeClr val="bg1"/>
          </a:solidFill>
        </p:grpSpPr>
        <p:sp>
          <p:nvSpPr>
            <p:cNvPr id="2048" name="Google Shape;4481;p49">
              <a:extLst>
                <a:ext uri="{FF2B5EF4-FFF2-40B4-BE49-F238E27FC236}">
                  <a16:creationId xmlns:a16="http://schemas.microsoft.com/office/drawing/2014/main" id="{6E81CD45-F07F-DA79-C584-B014825E24A6}"/>
                </a:ext>
              </a:extLst>
            </p:cNvPr>
            <p:cNvSpPr/>
            <p:nvPr/>
          </p:nvSpPr>
          <p:spPr>
            <a:xfrm>
              <a:off x="-63669700" y="2646600"/>
              <a:ext cx="324525" cy="317550"/>
            </a:xfrm>
            <a:custGeom>
              <a:avLst/>
              <a:gdLst/>
              <a:ahLst/>
              <a:cxnLst/>
              <a:rect l="l" t="t" r="r" b="b"/>
              <a:pathLst>
                <a:path w="12981" h="12702" extrusionOk="0">
                  <a:moveTo>
                    <a:pt x="6947" y="867"/>
                  </a:moveTo>
                  <a:cubicBezTo>
                    <a:pt x="7058" y="867"/>
                    <a:pt x="7168" y="906"/>
                    <a:pt x="7247" y="985"/>
                  </a:cubicBezTo>
                  <a:cubicBezTo>
                    <a:pt x="7404" y="1143"/>
                    <a:pt x="7404" y="1426"/>
                    <a:pt x="7247" y="1584"/>
                  </a:cubicBezTo>
                  <a:lnTo>
                    <a:pt x="5199" y="3632"/>
                  </a:lnTo>
                  <a:cubicBezTo>
                    <a:pt x="5120" y="3710"/>
                    <a:pt x="5010" y="3750"/>
                    <a:pt x="4900" y="3750"/>
                  </a:cubicBezTo>
                  <a:cubicBezTo>
                    <a:pt x="4789" y="3750"/>
                    <a:pt x="4679" y="3710"/>
                    <a:pt x="4600" y="3632"/>
                  </a:cubicBezTo>
                  <a:cubicBezTo>
                    <a:pt x="4443" y="3474"/>
                    <a:pt x="4443" y="3190"/>
                    <a:pt x="4600" y="3033"/>
                  </a:cubicBezTo>
                  <a:lnTo>
                    <a:pt x="6648" y="985"/>
                  </a:lnTo>
                  <a:cubicBezTo>
                    <a:pt x="6727" y="906"/>
                    <a:pt x="6837" y="867"/>
                    <a:pt x="6947" y="867"/>
                  </a:cubicBezTo>
                  <a:close/>
                  <a:moveTo>
                    <a:pt x="7530" y="2434"/>
                  </a:moveTo>
                  <a:lnTo>
                    <a:pt x="10429" y="5364"/>
                  </a:lnTo>
                  <a:lnTo>
                    <a:pt x="8979" y="6814"/>
                  </a:lnTo>
                  <a:lnTo>
                    <a:pt x="6050" y="3884"/>
                  </a:lnTo>
                  <a:lnTo>
                    <a:pt x="7530" y="2434"/>
                  </a:lnTo>
                  <a:close/>
                  <a:moveTo>
                    <a:pt x="6648" y="5679"/>
                  </a:moveTo>
                  <a:lnTo>
                    <a:pt x="7247" y="6246"/>
                  </a:lnTo>
                  <a:lnTo>
                    <a:pt x="5482" y="8042"/>
                  </a:lnTo>
                  <a:lnTo>
                    <a:pt x="4884" y="7444"/>
                  </a:lnTo>
                  <a:lnTo>
                    <a:pt x="6648" y="5679"/>
                  </a:lnTo>
                  <a:close/>
                  <a:moveTo>
                    <a:pt x="11642" y="5561"/>
                  </a:moveTo>
                  <a:cubicBezTo>
                    <a:pt x="11752" y="5561"/>
                    <a:pt x="11862" y="5601"/>
                    <a:pt x="11941" y="5679"/>
                  </a:cubicBezTo>
                  <a:cubicBezTo>
                    <a:pt x="12098" y="5837"/>
                    <a:pt x="12098" y="6089"/>
                    <a:pt x="11941" y="6246"/>
                  </a:cubicBezTo>
                  <a:lnTo>
                    <a:pt x="9893" y="8294"/>
                  </a:lnTo>
                  <a:cubicBezTo>
                    <a:pt x="9814" y="8373"/>
                    <a:pt x="9704" y="8412"/>
                    <a:pt x="9594" y="8412"/>
                  </a:cubicBezTo>
                  <a:cubicBezTo>
                    <a:pt x="9484" y="8412"/>
                    <a:pt x="9373" y="8373"/>
                    <a:pt x="9295" y="8294"/>
                  </a:cubicBezTo>
                  <a:cubicBezTo>
                    <a:pt x="9137" y="8137"/>
                    <a:pt x="9137" y="7885"/>
                    <a:pt x="9295" y="7727"/>
                  </a:cubicBezTo>
                  <a:lnTo>
                    <a:pt x="11342" y="5679"/>
                  </a:lnTo>
                  <a:cubicBezTo>
                    <a:pt x="11421" y="5601"/>
                    <a:pt x="11531" y="5561"/>
                    <a:pt x="11642" y="5561"/>
                  </a:cubicBezTo>
                  <a:close/>
                  <a:moveTo>
                    <a:pt x="4065" y="7664"/>
                  </a:moveTo>
                  <a:lnTo>
                    <a:pt x="5230" y="8861"/>
                  </a:lnTo>
                  <a:lnTo>
                    <a:pt x="2426" y="11665"/>
                  </a:lnTo>
                  <a:cubicBezTo>
                    <a:pt x="2269" y="11823"/>
                    <a:pt x="2064" y="11902"/>
                    <a:pt x="1855" y="11902"/>
                  </a:cubicBezTo>
                  <a:cubicBezTo>
                    <a:pt x="1647" y="11902"/>
                    <a:pt x="1434" y="11823"/>
                    <a:pt x="1261" y="11665"/>
                  </a:cubicBezTo>
                  <a:cubicBezTo>
                    <a:pt x="914" y="11350"/>
                    <a:pt x="914" y="10783"/>
                    <a:pt x="1261" y="10468"/>
                  </a:cubicBezTo>
                  <a:lnTo>
                    <a:pt x="4065" y="7664"/>
                  </a:lnTo>
                  <a:close/>
                  <a:moveTo>
                    <a:pt x="6971" y="1"/>
                  </a:moveTo>
                  <a:cubicBezTo>
                    <a:pt x="6648" y="1"/>
                    <a:pt x="6317" y="119"/>
                    <a:pt x="6050" y="355"/>
                  </a:cubicBezTo>
                  <a:lnTo>
                    <a:pt x="4002" y="2403"/>
                  </a:lnTo>
                  <a:cubicBezTo>
                    <a:pt x="3529" y="2875"/>
                    <a:pt x="3529" y="3663"/>
                    <a:pt x="4002" y="4167"/>
                  </a:cubicBezTo>
                  <a:cubicBezTo>
                    <a:pt x="4258" y="4424"/>
                    <a:pt x="4564" y="4544"/>
                    <a:pt x="4874" y="4544"/>
                  </a:cubicBezTo>
                  <a:cubicBezTo>
                    <a:pt x="5058" y="4544"/>
                    <a:pt x="5243" y="4501"/>
                    <a:pt x="5419" y="4419"/>
                  </a:cubicBezTo>
                  <a:lnTo>
                    <a:pt x="6081" y="5018"/>
                  </a:lnTo>
                  <a:lnTo>
                    <a:pt x="4285" y="6814"/>
                  </a:lnTo>
                  <a:cubicBezTo>
                    <a:pt x="4206" y="6735"/>
                    <a:pt x="4096" y="6695"/>
                    <a:pt x="3990" y="6695"/>
                  </a:cubicBezTo>
                  <a:cubicBezTo>
                    <a:pt x="3884" y="6695"/>
                    <a:pt x="3781" y="6735"/>
                    <a:pt x="3718" y="6814"/>
                  </a:cubicBezTo>
                  <a:lnTo>
                    <a:pt x="631" y="9869"/>
                  </a:lnTo>
                  <a:cubicBezTo>
                    <a:pt x="1" y="10500"/>
                    <a:pt x="1" y="11571"/>
                    <a:pt x="631" y="12201"/>
                  </a:cubicBezTo>
                  <a:cubicBezTo>
                    <a:pt x="965" y="12536"/>
                    <a:pt x="1405" y="12701"/>
                    <a:pt x="1840" y="12701"/>
                  </a:cubicBezTo>
                  <a:cubicBezTo>
                    <a:pt x="2264" y="12701"/>
                    <a:pt x="2682" y="12544"/>
                    <a:pt x="2994" y="12232"/>
                  </a:cubicBezTo>
                  <a:lnTo>
                    <a:pt x="6050" y="9176"/>
                  </a:lnTo>
                  <a:cubicBezTo>
                    <a:pt x="6207" y="9019"/>
                    <a:pt x="6207" y="8735"/>
                    <a:pt x="6050" y="8578"/>
                  </a:cubicBezTo>
                  <a:lnTo>
                    <a:pt x="7845" y="6814"/>
                  </a:lnTo>
                  <a:lnTo>
                    <a:pt x="8475" y="7444"/>
                  </a:lnTo>
                  <a:cubicBezTo>
                    <a:pt x="8255" y="7853"/>
                    <a:pt x="8318" y="8452"/>
                    <a:pt x="8696" y="8861"/>
                  </a:cubicBezTo>
                  <a:cubicBezTo>
                    <a:pt x="8932" y="9098"/>
                    <a:pt x="9247" y="9216"/>
                    <a:pt x="9566" y="9216"/>
                  </a:cubicBezTo>
                  <a:cubicBezTo>
                    <a:pt x="9885" y="9216"/>
                    <a:pt x="10208" y="9098"/>
                    <a:pt x="10460" y="8861"/>
                  </a:cubicBezTo>
                  <a:lnTo>
                    <a:pt x="12508" y="6814"/>
                  </a:lnTo>
                  <a:cubicBezTo>
                    <a:pt x="12981" y="6341"/>
                    <a:pt x="12981" y="5553"/>
                    <a:pt x="12508" y="5018"/>
                  </a:cubicBezTo>
                  <a:cubicBezTo>
                    <a:pt x="12274" y="4784"/>
                    <a:pt x="11979" y="4670"/>
                    <a:pt x="11669" y="4670"/>
                  </a:cubicBezTo>
                  <a:cubicBezTo>
                    <a:pt x="11479" y="4670"/>
                    <a:pt x="11282" y="4713"/>
                    <a:pt x="11090" y="4797"/>
                  </a:cubicBezTo>
                  <a:lnTo>
                    <a:pt x="8066" y="1773"/>
                  </a:lnTo>
                  <a:cubicBezTo>
                    <a:pt x="8255" y="1332"/>
                    <a:pt x="8223" y="733"/>
                    <a:pt x="7845" y="355"/>
                  </a:cubicBezTo>
                  <a:cubicBezTo>
                    <a:pt x="7609" y="119"/>
                    <a:pt x="7294" y="1"/>
                    <a:pt x="69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4482;p49">
              <a:extLst>
                <a:ext uri="{FF2B5EF4-FFF2-40B4-BE49-F238E27FC236}">
                  <a16:creationId xmlns:a16="http://schemas.microsoft.com/office/drawing/2014/main" id="{48A8BBE9-61B9-6B8A-0F1D-BFC7D8F764E2}"/>
                </a:ext>
              </a:extLst>
            </p:cNvPr>
            <p:cNvSpPr/>
            <p:nvPr/>
          </p:nvSpPr>
          <p:spPr>
            <a:xfrm>
              <a:off x="-63532650" y="2901200"/>
              <a:ext cx="185900" cy="63025"/>
            </a:xfrm>
            <a:custGeom>
              <a:avLst/>
              <a:gdLst/>
              <a:ahLst/>
              <a:cxnLst/>
              <a:rect l="l" t="t" r="r" b="b"/>
              <a:pathLst>
                <a:path w="7436" h="2521" extrusionOk="0">
                  <a:moveTo>
                    <a:pt x="5356" y="851"/>
                  </a:moveTo>
                  <a:cubicBezTo>
                    <a:pt x="5577" y="851"/>
                    <a:pt x="5734" y="1040"/>
                    <a:pt x="5734" y="1261"/>
                  </a:cubicBezTo>
                  <a:lnTo>
                    <a:pt x="5734" y="1702"/>
                  </a:lnTo>
                  <a:lnTo>
                    <a:pt x="1607" y="1702"/>
                  </a:lnTo>
                  <a:lnTo>
                    <a:pt x="1607" y="1261"/>
                  </a:lnTo>
                  <a:cubicBezTo>
                    <a:pt x="1607" y="1040"/>
                    <a:pt x="1796" y="851"/>
                    <a:pt x="2048" y="851"/>
                  </a:cubicBezTo>
                  <a:close/>
                  <a:moveTo>
                    <a:pt x="2048" y="1"/>
                  </a:moveTo>
                  <a:cubicBezTo>
                    <a:pt x="1355" y="1"/>
                    <a:pt x="788" y="568"/>
                    <a:pt x="788" y="1261"/>
                  </a:cubicBezTo>
                  <a:lnTo>
                    <a:pt x="788" y="1702"/>
                  </a:lnTo>
                  <a:lnTo>
                    <a:pt x="378" y="1702"/>
                  </a:lnTo>
                  <a:cubicBezTo>
                    <a:pt x="158" y="1702"/>
                    <a:pt x="0" y="1891"/>
                    <a:pt x="0" y="2111"/>
                  </a:cubicBezTo>
                  <a:cubicBezTo>
                    <a:pt x="0" y="2332"/>
                    <a:pt x="189" y="2521"/>
                    <a:pt x="378" y="2521"/>
                  </a:cubicBezTo>
                  <a:lnTo>
                    <a:pt x="6995" y="2521"/>
                  </a:lnTo>
                  <a:cubicBezTo>
                    <a:pt x="7247" y="2521"/>
                    <a:pt x="7436" y="2332"/>
                    <a:pt x="7436" y="2111"/>
                  </a:cubicBezTo>
                  <a:cubicBezTo>
                    <a:pt x="7404" y="1891"/>
                    <a:pt x="7184" y="1702"/>
                    <a:pt x="6963" y="1702"/>
                  </a:cubicBezTo>
                  <a:lnTo>
                    <a:pt x="6553" y="1702"/>
                  </a:lnTo>
                  <a:lnTo>
                    <a:pt x="6553" y="1261"/>
                  </a:lnTo>
                  <a:cubicBezTo>
                    <a:pt x="6553" y="599"/>
                    <a:pt x="6018" y="1"/>
                    <a:pt x="535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51" name="Рисунок 2050">
            <a:extLst>
              <a:ext uri="{FF2B5EF4-FFF2-40B4-BE49-F238E27FC236}">
                <a16:creationId xmlns:a16="http://schemas.microsoft.com/office/drawing/2014/main" id="{47CDC8BC-0826-7C57-4D19-71D57A125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2104" y="5292240"/>
            <a:ext cx="377607" cy="374732"/>
          </a:xfrm>
          <a:prstGeom prst="rect">
            <a:avLst/>
          </a:prstGeom>
        </p:spPr>
      </p:pic>
      <p:pic>
        <p:nvPicPr>
          <p:cNvPr id="2052" name="Рисунок 2051">
            <a:extLst>
              <a:ext uri="{FF2B5EF4-FFF2-40B4-BE49-F238E27FC236}">
                <a16:creationId xmlns:a16="http://schemas.microsoft.com/office/drawing/2014/main" id="{9D6A2F80-E876-29D2-95A7-C2669A5E91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7017" y="6216467"/>
            <a:ext cx="225992" cy="222204"/>
          </a:xfrm>
          <a:prstGeom prst="rect">
            <a:avLst/>
          </a:prstGeom>
        </p:spPr>
      </p:pic>
      <p:pic>
        <p:nvPicPr>
          <p:cNvPr id="2053" name="Рисунок 2052">
            <a:extLst>
              <a:ext uri="{FF2B5EF4-FFF2-40B4-BE49-F238E27FC236}">
                <a16:creationId xmlns:a16="http://schemas.microsoft.com/office/drawing/2014/main" id="{D9413E01-94E4-84DC-B265-9C5F3CA96AD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>
            <a:off x="1862311" y="152600"/>
            <a:ext cx="8467378" cy="790353"/>
          </a:xfrm>
          <a:prstGeom prst="rect">
            <a:avLst/>
          </a:prstGeom>
        </p:spPr>
      </p:pic>
      <p:sp>
        <p:nvSpPr>
          <p:cNvPr id="2054" name="TextBox 2053">
            <a:extLst>
              <a:ext uri="{FF2B5EF4-FFF2-40B4-BE49-F238E27FC236}">
                <a16:creationId xmlns:a16="http://schemas.microsoft.com/office/drawing/2014/main" id="{6E593E5B-6BB7-F28D-6C08-E262C67C76D3}"/>
              </a:ext>
            </a:extLst>
          </p:cNvPr>
          <p:cNvSpPr txBox="1"/>
          <p:nvPr/>
        </p:nvSpPr>
        <p:spPr>
          <a:xfrm>
            <a:off x="2442845" y="278178"/>
            <a:ext cx="71284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800" b="1" dirty="0">
                <a:latin typeface="Akrobat ExtraBold" panose="00000900000000000000" pitchFamily="2" charset="-52"/>
              </a:rPr>
              <a:t>Внутренний финансовый контроль 2024 год:</a:t>
            </a:r>
            <a:endParaRPr lang="ru-RU" sz="2800" b="1" dirty="0">
              <a:latin typeface="Akrobat ExtraBold" panose="00000900000000000000" pitchFamily="2" charset="-52"/>
            </a:endParaRPr>
          </a:p>
          <a:p>
            <a:endParaRPr lang="ru-RU" dirty="0"/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90DCED99-D2D9-6ECF-862D-2D8CB49F1609}"/>
              </a:ext>
            </a:extLst>
          </p:cNvPr>
          <p:cNvSpPr txBox="1"/>
          <p:nvPr/>
        </p:nvSpPr>
        <p:spPr>
          <a:xfrm>
            <a:off x="1384999" y="2008950"/>
            <a:ext cx="4379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Akrobat ExtraBold" panose="00000900000000000000" pitchFamily="2" charset="-52"/>
              </a:rPr>
              <a:t>ОБЪЕМ ПРОВЕРЕННЫХ СРЕДСТВ</a:t>
            </a:r>
          </a:p>
          <a:p>
            <a:r>
              <a:rPr lang="ru-RU" sz="1500" dirty="0">
                <a:solidFill>
                  <a:schemeClr val="bg1"/>
                </a:solidFill>
                <a:latin typeface="Akrobat ExtraBold" panose="00000900000000000000" pitchFamily="2" charset="-52"/>
              </a:rPr>
              <a:t>                                                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тыс</a:t>
            </a:r>
            <a:r>
              <a:rPr lang="ru-RU" sz="15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.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руб</a:t>
            </a:r>
            <a:r>
              <a:rPr lang="ru-RU" sz="1500" dirty="0">
                <a:solidFill>
                  <a:schemeClr val="bg1"/>
                </a:solidFill>
                <a:latin typeface="Akrobat ExtraBold" panose="00000900000000000000" pitchFamily="2" charset="-52"/>
              </a:rPr>
              <a:t>.</a:t>
            </a:r>
          </a:p>
        </p:txBody>
      </p:sp>
      <p:sp>
        <p:nvSpPr>
          <p:cNvPr id="2057" name="TextBox 2056">
            <a:extLst>
              <a:ext uri="{FF2B5EF4-FFF2-40B4-BE49-F238E27FC236}">
                <a16:creationId xmlns:a16="http://schemas.microsoft.com/office/drawing/2014/main" id="{E56743B7-BC1F-9F83-AC92-B0F03AAD4FC1}"/>
              </a:ext>
            </a:extLst>
          </p:cNvPr>
          <p:cNvSpPr txBox="1"/>
          <p:nvPr/>
        </p:nvSpPr>
        <p:spPr>
          <a:xfrm>
            <a:off x="1494651" y="2692241"/>
            <a:ext cx="2674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СУММА НАРУШЕНИЙ   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                                          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тыс.руб</a:t>
            </a:r>
            <a:endParaRPr lang="ru-RU" sz="1600" dirty="0">
              <a:solidFill>
                <a:schemeClr val="bg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058" name="TextBox 2057">
            <a:extLst>
              <a:ext uri="{FF2B5EF4-FFF2-40B4-BE49-F238E27FC236}">
                <a16:creationId xmlns:a16="http://schemas.microsoft.com/office/drawing/2014/main" id="{CAE480C9-28FA-976A-158C-4E138268CDC0}"/>
              </a:ext>
            </a:extLst>
          </p:cNvPr>
          <p:cNvSpPr txBox="1"/>
          <p:nvPr/>
        </p:nvSpPr>
        <p:spPr>
          <a:xfrm>
            <a:off x="1525016" y="3384802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УСТРАНЕНО НАРУШЕНИЙ 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                                           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Akrobat ExtraBold" panose="00000900000000000000" pitchFamily="2" charset="-52"/>
              </a:rPr>
              <a:t>.</a:t>
            </a:r>
            <a:endParaRPr lang="ru-RU" sz="1600" dirty="0">
              <a:solidFill>
                <a:schemeClr val="bg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059" name="TextBox 2058">
            <a:extLst>
              <a:ext uri="{FF2B5EF4-FFF2-40B4-BE49-F238E27FC236}">
                <a16:creationId xmlns:a16="http://schemas.microsoft.com/office/drawing/2014/main" id="{14EFD137-3AA6-1C62-0BD3-8B21CB59E121}"/>
              </a:ext>
            </a:extLst>
          </p:cNvPr>
          <p:cNvSpPr txBox="1"/>
          <p:nvPr/>
        </p:nvSpPr>
        <p:spPr>
          <a:xfrm>
            <a:off x="1537812" y="4120314"/>
            <a:ext cx="2510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ВОЗМЕЩЕНО СРЕДСТВ 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В БЮДЖЕТ ГОРОДА      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Akrobat ExtraBold" panose="00000900000000000000" pitchFamily="2" charset="-52"/>
              </a:rPr>
              <a:t>.</a:t>
            </a:r>
            <a:endParaRPr lang="ru-RU" sz="1600" dirty="0">
              <a:solidFill>
                <a:schemeClr val="bg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060" name="TextBox 2059">
            <a:extLst>
              <a:ext uri="{FF2B5EF4-FFF2-40B4-BE49-F238E27FC236}">
                <a16:creationId xmlns:a16="http://schemas.microsoft.com/office/drawing/2014/main" id="{80EAACA1-A022-C3AB-9B72-5D7E574D5DB9}"/>
              </a:ext>
            </a:extLst>
          </p:cNvPr>
          <p:cNvSpPr txBox="1"/>
          <p:nvPr/>
        </p:nvSpPr>
        <p:spPr>
          <a:xfrm>
            <a:off x="8472935" y="3166304"/>
            <a:ext cx="23455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КОЛИЧЕСТВО ПРОТОКОЛОВ</a:t>
            </a:r>
          </a:p>
        </p:txBody>
      </p:sp>
      <p:sp>
        <p:nvSpPr>
          <p:cNvPr id="2061" name="TextBox 2060">
            <a:extLst>
              <a:ext uri="{FF2B5EF4-FFF2-40B4-BE49-F238E27FC236}">
                <a16:creationId xmlns:a16="http://schemas.microsoft.com/office/drawing/2014/main" id="{F8D899C2-A9E7-4CED-1407-926863561FAA}"/>
              </a:ext>
            </a:extLst>
          </p:cNvPr>
          <p:cNvSpPr txBox="1"/>
          <p:nvPr/>
        </p:nvSpPr>
        <p:spPr>
          <a:xfrm>
            <a:off x="8535256" y="3779239"/>
            <a:ext cx="2393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ПОСТАНОВЛЕНИЯ В ФОРМЕ 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ПРЕДУПРЕЖДЕНИЯ</a:t>
            </a:r>
          </a:p>
        </p:txBody>
      </p:sp>
      <p:sp>
        <p:nvSpPr>
          <p:cNvPr id="2062" name="TextBox 2061">
            <a:extLst>
              <a:ext uri="{FF2B5EF4-FFF2-40B4-BE49-F238E27FC236}">
                <a16:creationId xmlns:a16="http://schemas.microsoft.com/office/drawing/2014/main" id="{A907432A-9351-3A98-5B82-E0C49EB8D814}"/>
              </a:ext>
            </a:extLst>
          </p:cNvPr>
          <p:cNvSpPr txBox="1"/>
          <p:nvPr/>
        </p:nvSpPr>
        <p:spPr>
          <a:xfrm>
            <a:off x="8443090" y="4482545"/>
            <a:ext cx="2710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КОЛИЧЕСТВО ПОСТАНОВЛЕНИЙ 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О НАЛОЖЕНИИ ШТРАФА</a:t>
            </a:r>
          </a:p>
        </p:txBody>
      </p:sp>
      <p:sp>
        <p:nvSpPr>
          <p:cNvPr id="2063" name="TextBox 2062">
            <a:extLst>
              <a:ext uri="{FF2B5EF4-FFF2-40B4-BE49-F238E27FC236}">
                <a16:creationId xmlns:a16="http://schemas.microsoft.com/office/drawing/2014/main" id="{94542C12-4707-A8C4-970F-3C882D47974A}"/>
              </a:ext>
            </a:extLst>
          </p:cNvPr>
          <p:cNvSpPr txBox="1"/>
          <p:nvPr/>
        </p:nvSpPr>
        <p:spPr>
          <a:xfrm>
            <a:off x="8535256" y="5189604"/>
            <a:ext cx="2079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СУММА ВЫНЕСЕННЫХ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ШТРАФОВ              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Akrobat ExtraBold" panose="00000900000000000000" pitchFamily="2" charset="-52"/>
              </a:rPr>
              <a:t>.</a:t>
            </a:r>
            <a:endParaRPr lang="ru-RU" sz="1600" dirty="0">
              <a:solidFill>
                <a:schemeClr val="bg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064" name="TextBox 2063">
            <a:extLst>
              <a:ext uri="{FF2B5EF4-FFF2-40B4-BE49-F238E27FC236}">
                <a16:creationId xmlns:a16="http://schemas.microsoft.com/office/drawing/2014/main" id="{BF9C0263-F65F-44AB-ECFE-827DA3CA5A81}"/>
              </a:ext>
            </a:extLst>
          </p:cNvPr>
          <p:cNvSpPr txBox="1"/>
          <p:nvPr/>
        </p:nvSpPr>
        <p:spPr>
          <a:xfrm>
            <a:off x="8448110" y="5908651"/>
            <a:ext cx="2894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СУММА ШТРАФОВ ПОСТУПИВШИХ </a:t>
            </a:r>
          </a:p>
          <a:p>
            <a:r>
              <a:rPr lang="ru-RU" sz="1600" dirty="0">
                <a:solidFill>
                  <a:schemeClr val="bg1"/>
                </a:solidFill>
                <a:latin typeface="Akrobat ExtraBold" panose="00000900000000000000" pitchFamily="2" charset="-52"/>
              </a:rPr>
              <a:t>В БЮДЖЕТ ГОРОДА </a:t>
            </a:r>
            <a:r>
              <a:rPr lang="ru-RU" sz="1200" dirty="0" err="1">
                <a:solidFill>
                  <a:schemeClr val="bg1"/>
                </a:solidFill>
                <a:latin typeface="Akrobat ExtraBold" panose="00000900000000000000" pitchFamily="2" charset="-52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Akrobat ExtraBold" panose="00000900000000000000" pitchFamily="2" charset="-52"/>
              </a:rPr>
              <a:t>.</a:t>
            </a:r>
            <a:endParaRPr lang="ru-RU" sz="1600" dirty="0">
              <a:solidFill>
                <a:schemeClr val="bg1"/>
              </a:solidFill>
              <a:latin typeface="Akrobat ExtraBold" panose="00000900000000000000" pitchFamily="2" charset="-52"/>
            </a:endParaRPr>
          </a:p>
        </p:txBody>
      </p:sp>
      <p:pic>
        <p:nvPicPr>
          <p:cNvPr id="2066" name="Рисунок 2065">
            <a:extLst>
              <a:ext uri="{FF2B5EF4-FFF2-40B4-BE49-F238E27FC236}">
                <a16:creationId xmlns:a16="http://schemas.microsoft.com/office/drawing/2014/main" id="{1D12294A-0F07-6518-DECE-E989EDC88A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018" y="801646"/>
            <a:ext cx="3449958" cy="1976283"/>
          </a:xfrm>
          <a:prstGeom prst="rect">
            <a:avLst/>
          </a:prstGeom>
        </p:spPr>
      </p:pic>
      <p:pic>
        <p:nvPicPr>
          <p:cNvPr id="2068" name="Рисунок 2067">
            <a:extLst>
              <a:ext uri="{FF2B5EF4-FFF2-40B4-BE49-F238E27FC236}">
                <a16:creationId xmlns:a16="http://schemas.microsoft.com/office/drawing/2014/main" id="{91EA0751-EA9F-9D5E-875C-7870C9654EC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411" y="4810940"/>
            <a:ext cx="3457976" cy="1962451"/>
          </a:xfrm>
          <a:prstGeom prst="rect">
            <a:avLst/>
          </a:prstGeom>
        </p:spPr>
      </p:pic>
      <p:cxnSp>
        <p:nvCxnSpPr>
          <p:cNvPr id="2069" name="Прямая соединительная линия 2068">
            <a:extLst>
              <a:ext uri="{FF2B5EF4-FFF2-40B4-BE49-F238E27FC236}">
                <a16:creationId xmlns:a16="http://schemas.microsoft.com/office/drawing/2014/main" id="{EA55788F-60FB-8C1E-D50D-4400881A06D7}"/>
              </a:ext>
            </a:extLst>
          </p:cNvPr>
          <p:cNvCxnSpPr>
            <a:cxnSpLocks/>
          </p:cNvCxnSpPr>
          <p:nvPr/>
        </p:nvCxnSpPr>
        <p:spPr>
          <a:xfrm>
            <a:off x="7458747" y="1134920"/>
            <a:ext cx="856737" cy="157213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070" name="Рисунок 2069">
            <a:extLst>
              <a:ext uri="{FF2B5EF4-FFF2-40B4-BE49-F238E27FC236}">
                <a16:creationId xmlns:a16="http://schemas.microsoft.com/office/drawing/2014/main" id="{0D1E4A1B-443D-6F21-4B31-C77182DB9E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0081" y="956145"/>
            <a:ext cx="871804" cy="1585097"/>
          </a:xfrm>
          <a:prstGeom prst="rect">
            <a:avLst/>
          </a:prstGeom>
        </p:spPr>
      </p:pic>
      <p:cxnSp>
        <p:nvCxnSpPr>
          <p:cNvPr id="2071" name="Прямая соединительная линия 2070">
            <a:extLst>
              <a:ext uri="{FF2B5EF4-FFF2-40B4-BE49-F238E27FC236}">
                <a16:creationId xmlns:a16="http://schemas.microsoft.com/office/drawing/2014/main" id="{5AE7F674-D69C-1937-A759-DF8A30090309}"/>
              </a:ext>
            </a:extLst>
          </p:cNvPr>
          <p:cNvCxnSpPr>
            <a:cxnSpLocks/>
          </p:cNvCxnSpPr>
          <p:nvPr/>
        </p:nvCxnSpPr>
        <p:spPr>
          <a:xfrm>
            <a:off x="7303245" y="1326550"/>
            <a:ext cx="856737" cy="157213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72" name="Прямая соединительная линия 2071">
            <a:extLst>
              <a:ext uri="{FF2B5EF4-FFF2-40B4-BE49-F238E27FC236}">
                <a16:creationId xmlns:a16="http://schemas.microsoft.com/office/drawing/2014/main" id="{0A349B38-AD08-6F9D-F227-23B9CF6CDFF6}"/>
              </a:ext>
            </a:extLst>
          </p:cNvPr>
          <p:cNvCxnSpPr>
            <a:cxnSpLocks/>
          </p:cNvCxnSpPr>
          <p:nvPr/>
        </p:nvCxnSpPr>
        <p:spPr>
          <a:xfrm flipH="1">
            <a:off x="5485574" y="4951179"/>
            <a:ext cx="891022" cy="163237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74" name="Прямая соединительная линия 2073">
            <a:extLst>
              <a:ext uri="{FF2B5EF4-FFF2-40B4-BE49-F238E27FC236}">
                <a16:creationId xmlns:a16="http://schemas.microsoft.com/office/drawing/2014/main" id="{9E1B5870-2A82-85F1-EB35-EEFF146A226D}"/>
              </a:ext>
            </a:extLst>
          </p:cNvPr>
          <p:cNvCxnSpPr>
            <a:cxnSpLocks/>
          </p:cNvCxnSpPr>
          <p:nvPr/>
        </p:nvCxnSpPr>
        <p:spPr>
          <a:xfrm flipH="1">
            <a:off x="5566815" y="4573592"/>
            <a:ext cx="891022" cy="163237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75" name="Прямая соединительная линия 2074">
            <a:extLst>
              <a:ext uri="{FF2B5EF4-FFF2-40B4-BE49-F238E27FC236}">
                <a16:creationId xmlns:a16="http://schemas.microsoft.com/office/drawing/2014/main" id="{AFEF1CA1-A257-3921-564D-E24E591A1CF5}"/>
              </a:ext>
            </a:extLst>
          </p:cNvPr>
          <p:cNvCxnSpPr>
            <a:cxnSpLocks/>
          </p:cNvCxnSpPr>
          <p:nvPr/>
        </p:nvCxnSpPr>
        <p:spPr>
          <a:xfrm flipH="1">
            <a:off x="5658289" y="4225023"/>
            <a:ext cx="891022" cy="163237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55633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080">
            <a:extLst>
              <a:ext uri="{FF2B5EF4-FFF2-40B4-BE49-F238E27FC236}">
                <a16:creationId xmlns:a16="http://schemas.microsoft.com/office/drawing/2014/main" id="{FB7142ED-19D1-4576-A3E2-7904E83C1A0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2027" y="6432262"/>
            <a:ext cx="11009567" cy="82550"/>
          </a:xfrm>
          <a:prstGeom prst="rect">
            <a:avLst/>
          </a:prstGeom>
          <a:noFill/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A60A5A26-7C3D-41E1-A9F9-D4160E1ABCD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646809" y="181466"/>
            <a:ext cx="4302562" cy="790353"/>
          </a:xfrm>
          <a:prstGeom prst="rect">
            <a:avLst/>
          </a:prstGeom>
        </p:spPr>
      </p:pic>
      <p:sp>
        <p:nvSpPr>
          <p:cNvPr id="22" name="Rectangle 2082">
            <a:extLst>
              <a:ext uri="{FF2B5EF4-FFF2-40B4-BE49-F238E27FC236}">
                <a16:creationId xmlns:a16="http://schemas.microsoft.com/office/drawing/2014/main" id="{0CDD8B20-AEE7-4025-8143-59848752B723}"/>
              </a:ext>
            </a:extLst>
          </p:cNvPr>
          <p:cNvSpPr/>
          <p:nvPr/>
        </p:nvSpPr>
        <p:spPr>
          <a:xfrm>
            <a:off x="840021" y="343188"/>
            <a:ext cx="3916137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en-US" sz="2800" dirty="0">
                <a:solidFill>
                  <a:schemeClr val="tx1"/>
                </a:solidFill>
                <a:latin typeface="Akrobat ExtraBold" panose="00000900000000000000" pitchFamily="2" charset="-52"/>
              </a:rPr>
              <a:t>КОНТАКТНАЯ ИНФОРМАЦИЯ</a:t>
            </a:r>
            <a:endParaRPr lang="ru-RU" sz="28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</p:txBody>
      </p:sp>
      <p:sp>
        <p:nvSpPr>
          <p:cNvPr id="23" name="Скругленный прямоугольник 49">
            <a:extLst>
              <a:ext uri="{FF2B5EF4-FFF2-40B4-BE49-F238E27FC236}">
                <a16:creationId xmlns:a16="http://schemas.microsoft.com/office/drawing/2014/main" id="{C4426C58-CA30-4AD0-AD44-316F2ADA32BC}"/>
              </a:ext>
            </a:extLst>
          </p:cNvPr>
          <p:cNvSpPr/>
          <p:nvPr/>
        </p:nvSpPr>
        <p:spPr bwMode="auto">
          <a:xfrm>
            <a:off x="572074" y="976947"/>
            <a:ext cx="11009568" cy="807215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449263">
              <a:buClr>
                <a:srgbClr val="000000"/>
              </a:buClr>
              <a:buSzPct val="100000"/>
            </a:pPr>
            <a:r>
              <a:rPr lang="en-US" sz="2800" b="1" dirty="0" err="1">
                <a:latin typeface="Akrobat SemiBold" panose="00000700000000000000" pitchFamily="2" charset="-52"/>
              </a:rPr>
              <a:t>Финансовое</a:t>
            </a:r>
            <a:r>
              <a:rPr lang="en-US" sz="2800" b="1" dirty="0">
                <a:latin typeface="Akrobat SemiBold" panose="00000700000000000000" pitchFamily="2" charset="-52"/>
              </a:rPr>
              <a:t> </a:t>
            </a:r>
            <a:r>
              <a:rPr lang="en-US" sz="2800" b="1" dirty="0" err="1">
                <a:latin typeface="Akrobat SemiBold" panose="00000700000000000000" pitchFamily="2" charset="-52"/>
              </a:rPr>
              <a:t>управление</a:t>
            </a:r>
            <a:endParaRPr lang="en-US" sz="2800" b="1" dirty="0">
              <a:latin typeface="Akrobat SemiBold" panose="00000700000000000000" pitchFamily="2" charset="-52"/>
            </a:endParaRPr>
          </a:p>
          <a:p>
            <a:pPr algn="ctr" defTabSz="449263">
              <a:buClr>
                <a:srgbClr val="000000"/>
              </a:buClr>
              <a:buSzPct val="100000"/>
            </a:pPr>
            <a:r>
              <a:rPr lang="en-US" sz="2800" b="1" dirty="0" err="1">
                <a:latin typeface="Akrobat SemiBold" panose="00000700000000000000" pitchFamily="2" charset="-52"/>
              </a:rPr>
              <a:t>администрации</a:t>
            </a:r>
            <a:r>
              <a:rPr lang="en-US" sz="2800" b="1" dirty="0">
                <a:latin typeface="Akrobat SemiBold" panose="00000700000000000000" pitchFamily="2" charset="-52"/>
              </a:rPr>
              <a:t> </a:t>
            </a:r>
            <a:r>
              <a:rPr lang="en-US" sz="2800" b="1" dirty="0" err="1">
                <a:latin typeface="Akrobat SemiBold" panose="00000700000000000000" pitchFamily="2" charset="-52"/>
              </a:rPr>
              <a:t>города-курорта</a:t>
            </a:r>
            <a:r>
              <a:rPr lang="en-US" sz="2800" b="1" dirty="0">
                <a:latin typeface="Akrobat SemiBold" panose="00000700000000000000" pitchFamily="2" charset="-52"/>
              </a:rPr>
              <a:t> </a:t>
            </a:r>
            <a:r>
              <a:rPr lang="en-US" sz="2800" b="1" dirty="0" err="1">
                <a:latin typeface="Akrobat SemiBold" panose="00000700000000000000" pitchFamily="2" charset="-52"/>
              </a:rPr>
              <a:t>Кисловодска</a:t>
            </a:r>
            <a:endParaRPr lang="ru-RU" sz="2800" b="1" dirty="0">
              <a:latin typeface="Akrobat SemiBold" panose="00000700000000000000" pitchFamily="2" charset="-52"/>
            </a:endParaRPr>
          </a:p>
        </p:txBody>
      </p:sp>
      <p:pic>
        <p:nvPicPr>
          <p:cNvPr id="25" name="Рисунок 24" descr="Значок сотрудника">
            <a:extLst>
              <a:ext uri="{FF2B5EF4-FFF2-40B4-BE49-F238E27FC236}">
                <a16:creationId xmlns:a16="http://schemas.microsoft.com/office/drawing/2014/main" id="{74055A1E-6DC9-49F8-901D-72AE12451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6809" y="2263678"/>
            <a:ext cx="400050" cy="400050"/>
          </a:xfrm>
          <a:prstGeom prst="rect">
            <a:avLst/>
          </a:prstGeom>
        </p:spPr>
      </p:pic>
      <p:sp>
        <p:nvSpPr>
          <p:cNvPr id="26" name="Rectangle 2082">
            <a:extLst>
              <a:ext uri="{FF2B5EF4-FFF2-40B4-BE49-F238E27FC236}">
                <a16:creationId xmlns:a16="http://schemas.microsoft.com/office/drawing/2014/main" id="{DF6B9919-9F0C-4010-8321-92BECCC11F1E}"/>
              </a:ext>
            </a:extLst>
          </p:cNvPr>
          <p:cNvSpPr/>
          <p:nvPr/>
        </p:nvSpPr>
        <p:spPr>
          <a:xfrm>
            <a:off x="1180279" y="2155927"/>
            <a:ext cx="8382446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Первый заместитель главы администрации, и.о. н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ачальник</a:t>
            </a:r>
            <a:r>
              <a:rPr lang="ru-RU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а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финансового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управления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администрации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города-курорта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Кисловодска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– </a:t>
            </a:r>
            <a:endParaRPr lang="ru-RU" sz="2000" dirty="0">
              <a:solidFill>
                <a:schemeClr val="tx1"/>
              </a:solidFill>
              <a:latin typeface="Akrobat ExtraBold" panose="00000900000000000000" pitchFamily="2" charset="-52"/>
            </a:endParaRPr>
          </a:p>
          <a:p>
            <a:pPr>
              <a:tabLst>
                <a:tab pos="7378928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Середкина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Татьяна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Станиславовна</a:t>
            </a:r>
            <a:endParaRPr lang="ru-RU" sz="20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7" name="Rectangle 2082">
            <a:extLst>
              <a:ext uri="{FF2B5EF4-FFF2-40B4-BE49-F238E27FC236}">
                <a16:creationId xmlns:a16="http://schemas.microsoft.com/office/drawing/2014/main" id="{475881D4-103A-4DDC-961D-56B3618D635E}"/>
              </a:ext>
            </a:extLst>
          </p:cNvPr>
          <p:cNvSpPr/>
          <p:nvPr/>
        </p:nvSpPr>
        <p:spPr>
          <a:xfrm>
            <a:off x="1170447" y="3160314"/>
            <a:ext cx="838244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Адрес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357700,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Ставропольский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край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, г.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Кисловодск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проспект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Победы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, 25</a:t>
            </a:r>
            <a:endParaRPr lang="ru-RU" sz="20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8" name="Rectangle 2082">
            <a:extLst>
              <a:ext uri="{FF2B5EF4-FFF2-40B4-BE49-F238E27FC236}">
                <a16:creationId xmlns:a16="http://schemas.microsoft.com/office/drawing/2014/main" id="{B9BA22F2-131A-4D8A-9499-1761370A0EAF}"/>
              </a:ext>
            </a:extLst>
          </p:cNvPr>
          <p:cNvSpPr/>
          <p:nvPr/>
        </p:nvSpPr>
        <p:spPr>
          <a:xfrm>
            <a:off x="1170447" y="3755539"/>
            <a:ext cx="838244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Телефон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для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обращения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граждан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8(87937)6-22-85</a:t>
            </a:r>
            <a:endParaRPr lang="ru-RU" sz="20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sp>
        <p:nvSpPr>
          <p:cNvPr id="29" name="Rectangle 2082">
            <a:extLst>
              <a:ext uri="{FF2B5EF4-FFF2-40B4-BE49-F238E27FC236}">
                <a16:creationId xmlns:a16="http://schemas.microsoft.com/office/drawing/2014/main" id="{2BE104A1-EBA2-4C0A-BD54-711C96D1702E}"/>
              </a:ext>
            </a:extLst>
          </p:cNvPr>
          <p:cNvSpPr/>
          <p:nvPr/>
        </p:nvSpPr>
        <p:spPr>
          <a:xfrm>
            <a:off x="1170447" y="4350764"/>
            <a:ext cx="8382446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Электронная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почта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: </a:t>
            </a:r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finupravlenie@kislovodsk-kurort.org</a:t>
            </a:r>
          </a:p>
        </p:txBody>
      </p:sp>
      <p:sp>
        <p:nvSpPr>
          <p:cNvPr id="30" name="Rectangle 2082">
            <a:extLst>
              <a:ext uri="{FF2B5EF4-FFF2-40B4-BE49-F238E27FC236}">
                <a16:creationId xmlns:a16="http://schemas.microsoft.com/office/drawing/2014/main" id="{E35E0A89-A728-4869-8D70-246183AD592E}"/>
              </a:ext>
            </a:extLst>
          </p:cNvPr>
          <p:cNvSpPr/>
          <p:nvPr/>
        </p:nvSpPr>
        <p:spPr>
          <a:xfrm>
            <a:off x="1170447" y="4945989"/>
            <a:ext cx="8382446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tabLst>
                <a:tab pos="7378928" algn="l"/>
              </a:tabLst>
            </a:pP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График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ExtraBold" panose="00000900000000000000" pitchFamily="2" charset="-52"/>
              </a:rPr>
              <a:t>работы</a:t>
            </a:r>
            <a:r>
              <a:rPr lang="en-US" sz="2000" dirty="0">
                <a:solidFill>
                  <a:schemeClr val="tx1"/>
                </a:solidFill>
                <a:latin typeface="Akrobat ExtraBold" panose="00000900000000000000" pitchFamily="2" charset="-52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понедельник-пятница</a:t>
            </a:r>
            <a:endParaRPr lang="en-US" sz="2000" dirty="0">
              <a:solidFill>
                <a:schemeClr val="tx1"/>
              </a:solidFill>
              <a:latin typeface="Akrobat SemiBold" panose="00000700000000000000" pitchFamily="2" charset="-52"/>
            </a:endParaRPr>
          </a:p>
          <a:p>
            <a:pPr>
              <a:tabLst>
                <a:tab pos="7378928" algn="l"/>
              </a:tabLst>
            </a:pP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с 9:00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18:00,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перерыв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с 13:00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до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14:00</a:t>
            </a:r>
          </a:p>
          <a:p>
            <a:pPr>
              <a:tabLst>
                <a:tab pos="7378928" algn="l"/>
              </a:tabLst>
            </a:pPr>
            <a:r>
              <a:rPr lang="ru-RU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В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ыходные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дни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 –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суббота</a:t>
            </a:r>
            <a:r>
              <a:rPr lang="en-US" sz="2000" dirty="0">
                <a:solidFill>
                  <a:schemeClr val="tx1"/>
                </a:solidFill>
                <a:latin typeface="Akrobat SemiBold" panose="00000700000000000000" pitchFamily="2" charset="-52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Akrobat SemiBold" panose="00000700000000000000" pitchFamily="2" charset="-52"/>
              </a:rPr>
              <a:t>воскресенье</a:t>
            </a:r>
            <a:endParaRPr lang="ru-RU" sz="2000" dirty="0">
              <a:solidFill>
                <a:schemeClr val="tx1"/>
              </a:solidFill>
              <a:latin typeface="Akrobat SemiBold" panose="000007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C13321-B3ED-489D-A039-B39C674257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202" y="4195828"/>
            <a:ext cx="1985844" cy="19858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E10698-55A1-453B-A2DC-DFD29D5A275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5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91" y="933221"/>
            <a:ext cx="5196568" cy="5196568"/>
          </a:xfrm>
          <a:prstGeom prst="rect">
            <a:avLst/>
          </a:prstGeom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93F77D85-06B5-4C24-B9AA-B8917250E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261" y="527266"/>
            <a:ext cx="1705428" cy="170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321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FF50BC8-DD2A-4482-8036-8C7835F65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5" b="4708"/>
          <a:stretch/>
        </p:blipFill>
        <p:spPr bwMode="auto">
          <a:xfrm>
            <a:off x="627062" y="100934"/>
            <a:ext cx="11386394" cy="661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73406BDF-4D16-4F29-8A3E-A1B9A45A8D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2688" y="205585"/>
            <a:ext cx="1460201" cy="1356181"/>
          </a:xfrm>
          <a:prstGeom prst="rect">
            <a:avLst/>
          </a:prstGeom>
          <a:effectLst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1DDD81-CB6F-41EF-95F3-828EEACECA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55641" y="5417909"/>
            <a:ext cx="1395559" cy="1339157"/>
          </a:xfrm>
          <a:prstGeom prst="rect">
            <a:avLst/>
          </a:prstGeom>
        </p:spPr>
      </p:pic>
      <p:sp>
        <p:nvSpPr>
          <p:cNvPr id="7" name="Rectangle 2082">
            <a:extLst>
              <a:ext uri="{FF2B5EF4-FFF2-40B4-BE49-F238E27FC236}">
                <a16:creationId xmlns:a16="http://schemas.microsoft.com/office/drawing/2014/main" id="{33A1480C-B0D5-427A-A911-AE840C51C956}"/>
              </a:ext>
            </a:extLst>
          </p:cNvPr>
          <p:cNvSpPr/>
          <p:nvPr/>
        </p:nvSpPr>
        <p:spPr>
          <a:xfrm>
            <a:off x="5023758" y="2983468"/>
            <a:ext cx="4220707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l">
              <a:tabLst>
                <a:tab pos="7378928" algn="l"/>
              </a:tabLst>
            </a:pPr>
            <a:r>
              <a:rPr lang="ru-RU" sz="3600" dirty="0">
                <a:solidFill>
                  <a:schemeClr val="bg1"/>
                </a:solidFill>
                <a:latin typeface="Lobster" panose="02000506000000020003" pitchFamily="2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501481700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42618</TotalTime>
  <Words>3384</Words>
  <Application>Microsoft Office PowerPoint</Application>
  <PresentationFormat>Широкоэкранный</PresentationFormat>
  <Paragraphs>1028</Paragraphs>
  <Slides>38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2" baseType="lpstr">
      <vt:lpstr>Lobster</vt:lpstr>
      <vt:lpstr>Calibri</vt:lpstr>
      <vt:lpstr>Arial Narrow</vt:lpstr>
      <vt:lpstr>Akrobat ExtraLight</vt:lpstr>
      <vt:lpstr>Akrobat Black</vt:lpstr>
      <vt:lpstr>Akrobat</vt:lpstr>
      <vt:lpstr>Akrobat ExtraBold</vt:lpstr>
      <vt:lpstr>Arial</vt:lpstr>
      <vt:lpstr>Akrobat SemiBold</vt:lpstr>
      <vt:lpstr>Times New Roman</vt:lpstr>
      <vt:lpstr>Bad Script</vt:lpstr>
      <vt:lpstr>Impact</vt:lpstr>
      <vt:lpstr>Aquarelle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Sukachev</dc:creator>
  <cp:lastModifiedBy>Ирина Великанова</cp:lastModifiedBy>
  <cp:revision>664</cp:revision>
  <cp:lastPrinted>2025-04-23T06:41:10Z</cp:lastPrinted>
  <dcterms:modified xsi:type="dcterms:W3CDTF">2025-04-26T07:19:01Z</dcterms:modified>
</cp:coreProperties>
</file>